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82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upit-flag.ru/upload/iblock/247/247f9236e90202c3632cb58977644e4c.png"/>
          <p:cNvPicPr>
            <a:picLocks noChangeAspect="1" noChangeArrowheads="1"/>
          </p:cNvPicPr>
          <p:nvPr/>
        </p:nvPicPr>
        <p:blipFill>
          <a:blip r:embed="rId2" cstate="print"/>
          <a:srcRect t="57394" b="25037"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52400"/>
            <a:ext cx="8610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ребенка «Умка» 19 января 2015 года принял первых воспитанников. 75 малышей встречали прямо у входа. Ранним утром  белый медвежонок и две снегурочки раздавали подарки юным горожанам.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тот день медвежонок Умка был особенно приветлив. Повод для визита самый что ни на есть приятный – день рождения «Центра развития ребенка «Умка».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352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81400" y="1676400"/>
            <a:ext cx="5257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поездки в газовую столицу губернатор Ямало-Ненецкого автономного округа Дмитрий Николаевич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Кобылкин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принял участие в торжественной церемонии. Глава региона и глава города Иван Иванович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Костогриз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перерезали красную ленточку, а заместитель генерального директора ГСК «ВИС» (застройщик) Сергей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Парсаданян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вручил символический ключ от здания хозяевам – педагогическому коллективу МАДОУ «ЦРР «Умка».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0"/>
            <a:ext cx="36385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2675512" cy="195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25\Desktop\9af65ba85ca46cc62f37047b7fda42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86200"/>
            <a:ext cx="248894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25\Desktop\Лучшие практики\maxresdefault.jpg"/>
          <p:cNvPicPr/>
          <p:nvPr/>
        </p:nvPicPr>
        <p:blipFill>
          <a:blip r:embed="rId2" cstate="print"/>
          <a:srcRect r="14356"/>
          <a:stretch>
            <a:fillRect/>
          </a:stretch>
        </p:blipFill>
        <p:spPr bwMode="auto">
          <a:xfrm>
            <a:off x="152400" y="228600"/>
            <a:ext cx="3276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kupit-flag.ru/upload/iblock/247/247f9236e90202c3632cb58977644e4c.png"/>
          <p:cNvPicPr>
            <a:picLocks noChangeAspect="1" noChangeArrowheads="1"/>
          </p:cNvPicPr>
          <p:nvPr/>
        </p:nvPicPr>
        <p:blipFill>
          <a:blip r:embed="rId3" cstate="print"/>
          <a:srcRect t="57394" b="25037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Каждый малыш должен знать, что он важен и нужен. Ведь именно с детского сада начинается их путь в этот большой и сложный мир.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И что может быть лучше, как возможность,  превратить обычный день ребенка в детском саду в праздник с неожиданными сюрпризами, увлекательными путешествиями в мир тайн и открытий, полный веселья.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 этом деле главным являются люди – это  самоотверженные сотрудники, сплоченный, дружный коллектив. Наш коллектив – это огромный, слаженный и дружный механизм, каждый сотрудник – это маленький винтик в этом механизме. Не будь одного из них, работать будет очень  сложно всей «машине». Единый труд, хорошая работа, поддержка, отзывчивость и человечность каждого из них создает особую дружественную обстановку в нашем коллективе. Это настоящие профессионалы своего дела и просто хорошие люди, для которых наши будничные дни не являются обыденной, угнетающей рутиной, а отличаются яркостью и оригинальностью. Своим отношением к делу они ежедневно помогают идти намеченным курсом, строить далеко идущие планы.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Мы не останавливаемся на достигнутом. Шагая в ногу со временем, мы всегда оказываемся на шаг впереди – это не слова, а факты. Нам есть о чем рассказать и чем гордиться по праву.  Сегодня мы добились значимых результатов. Всё в наших руках, в руках тех, кто создает историю сегодня и здесь, своими руками. И мы уверены, что благодаря опыту, сложившимся традициям и сплоченной команде, мы готовы открывать новые «пути» и прокладывать ещё более  длинные дороги к успеху.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Директор МАДОУ «ЦРР «Умка» </a:t>
            </a:r>
          </a:p>
          <a:p>
            <a:pPr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err="1" smtClean="0"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Батраева</a:t>
            </a:r>
            <a:r>
              <a:rPr lang="ru-RU" sz="1400" i="1" dirty="0" smtClean="0"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 Наталья Робертовна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304800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У каждого дошкольного учреждения, конечно, своя судьба и история.  История нашего детского сада началась пять лет назад, когда в январе 2015 года он распахнул свои двери первым воспитанникам. И с тех пор в стенах детского сада слышится радостный детский смех. Какие они все разные! У каждого свой особый мир, который нельзя  разрушить, которому надо помочь раскрыться. И, как важно, наполнить души малышей любовью и радостью, сделать каждый день для них солнечным, развеять их обиды, слезы</a:t>
            </a:r>
            <a:r>
              <a:rPr lang="ru-RU" sz="1400" dirty="0" smtClean="0"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, тревоги.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upit-flag.ru/upload/iblock/247/247f9236e90202c3632cb58977644e4c.png"/>
          <p:cNvPicPr>
            <a:picLocks noChangeAspect="1" noChangeArrowheads="1"/>
          </p:cNvPicPr>
          <p:nvPr/>
        </p:nvPicPr>
        <p:blipFill>
          <a:blip r:embed="rId2" cstate="print"/>
          <a:srcRect t="57394" b="25037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Рисунок 2" descr="F:\Талан\еще Е,В\IMG_946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7275" cy="5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upit-flag.ru/upload/iblock/247/247f9236e90202c3632cb58977644e4c.png"/>
          <p:cNvPicPr>
            <a:picLocks noChangeAspect="1" noChangeArrowheads="1"/>
          </p:cNvPicPr>
          <p:nvPr/>
        </p:nvPicPr>
        <p:blipFill>
          <a:blip r:embed="rId2" cstate="print"/>
          <a:srcRect t="57394" b="25037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810000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Times New Roman" pitchFamily="18" charset="0"/>
                <a:cs typeface="Calibri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TAR-vosp\Desktop\КОНКУРС\Информация о руководителе\дирек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1"/>
            <a:ext cx="2305050" cy="3124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81400" y="152400"/>
            <a:ext cx="5105400" cy="3175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На основании приказа Департамента образования Администрации города Новый Уренгой от 27.06.2023 № 41-лс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назначена на должность директора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Ганжа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 Римма Владимировна.</a:t>
            </a:r>
            <a:r>
              <a:rPr lang="ru-RU" sz="2000" i="1" dirty="0" smtClean="0"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Наш детский сад радушно открывает двери перед дошкольниками уже 10 год.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352800"/>
            <a:ext cx="8458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Liberation Serif" pitchFamily="18" charset="0"/>
              </a:rPr>
              <a:t>Коллектив  МАДОУ «ЦРР Умка» живет и работает, «отдавая свое сердце детям», совершенствуя педагогическое мастерство, создавая  комфорт и уют.</a:t>
            </a:r>
          </a:p>
          <a:p>
            <a:pPr algn="just"/>
            <a:r>
              <a:rPr lang="ru-RU" i="1" dirty="0" smtClean="0">
                <a:latin typeface="Liberation Serif" pitchFamily="18" charset="0"/>
              </a:rPr>
              <a:t>Несмотря на возраст, наш детский сад сегодня — это современная, динамично развивающаяся образовательная организация. Мы можем гордиться нашими успехами и победами, строить планы и реализовывать новые идеи.   </a:t>
            </a:r>
          </a:p>
          <a:p>
            <a:pPr algn="ctr"/>
            <a:r>
              <a:rPr lang="ru-RU" sz="1600" b="1" i="1" dirty="0" smtClean="0">
                <a:latin typeface="Liberation Serif" pitchFamily="18" charset="0"/>
              </a:rPr>
              <a:t>МАДОУ «ЦРР «УМКА» </a:t>
            </a:r>
          </a:p>
          <a:p>
            <a:pPr algn="ctr"/>
            <a:r>
              <a:rPr lang="ru-RU" sz="1600" b="1" i="1" dirty="0" smtClean="0">
                <a:latin typeface="Liberation Serif" pitchFamily="18" charset="0"/>
              </a:rPr>
              <a:t>— это «дом больших возможностей», где каждый ребенок может добиться успеха.    </a:t>
            </a:r>
          </a:p>
          <a:p>
            <a:pPr algn="ctr"/>
            <a:r>
              <a:rPr lang="ru-RU" sz="1600" b="1" i="1" dirty="0" smtClean="0">
                <a:latin typeface="Liberation Serif" pitchFamily="18" charset="0"/>
              </a:rPr>
              <a:t>— это дом, в котором интересно  детям и педагогам.   </a:t>
            </a:r>
          </a:p>
          <a:p>
            <a:pPr algn="ctr"/>
            <a:r>
              <a:rPr lang="ru-RU" sz="1600" b="1" i="1" dirty="0" smtClean="0">
                <a:latin typeface="Liberation Serif" pitchFamily="18" charset="0"/>
              </a:rPr>
              <a:t>— это стабильно высокое качество образования и воспитания. </a:t>
            </a:r>
            <a:endParaRPr lang="ru-RU" sz="1600" b="1" i="1" dirty="0" smtClean="0">
              <a:solidFill>
                <a:srgbClr val="4F81BD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528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User25</dc:creator>
  <cp:lastModifiedBy>Ганжа</cp:lastModifiedBy>
  <cp:revision>12</cp:revision>
  <dcterms:created xsi:type="dcterms:W3CDTF">2021-04-22T03:47:30Z</dcterms:created>
  <dcterms:modified xsi:type="dcterms:W3CDTF">2024-07-09T07:04:42Z</dcterms:modified>
</cp:coreProperties>
</file>