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343B9-0A20-42A7-9DFB-77F43FE6B66E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71E5C-B700-4E97-91D2-6F2EA4533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2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71E5C-B700-4E97-91D2-6F2EA45332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340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51143-2832-515D-92CE-E0F472848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2C325E-C445-871C-B82A-20D478B51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9FCE0C-EE2A-3333-B8E2-6D6ACC940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00009-C6CA-A60A-8C87-F23F84A2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6C3FC3-8832-F865-3950-2423EF90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7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3A4C1-78DC-B4D9-5080-58961C80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D3D3EB-4DCB-58A1-EFCD-BCB4627E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70DBC-30D0-E9BE-31F7-ABD0888B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77DD9-DFFE-6583-5052-4E4B9D9F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A6FA1-16F5-62CA-C3E6-AFFD9CB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372FFE-101B-6386-FC57-E342DD555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6CB9DB-4A03-5034-ACD8-CA744E90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E6BC1-946A-DA94-154B-5F7540EF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7605E4-478E-39E7-A577-7F65256A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DCB82-2CCC-8090-EBF4-4062F85F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9780D-AF34-7DC2-CD5A-6526A83C4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AE3B61-860E-1139-8E9C-E9BEBD6A6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0F0AB3-DB43-B1EB-20D4-F3933B459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1F8BD-3B18-76B7-8846-8ECADFEC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F9C638-EC5E-D39F-0A4B-7246C4245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81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38985-FE7E-DADF-A29E-1808FAD8B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00B03B-D9BB-0910-CB72-6D64BD602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E3D99-AD24-A7D6-822D-7E450371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3AD88-3B6D-13A5-B665-DF9BFA392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516AD-22B5-8F07-2AB6-148F92AA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72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20198-3A22-E7D1-E95A-BCF8AA74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9C9177-8A16-6A35-7C13-3F6C3E08C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11F0C5-882D-0FD8-54E6-7C51600B2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B2B6A0-1A48-E14F-044E-5C7E21D6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0302C5-0DE8-E281-E1E3-080291CC5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0918FB-6261-C144-2E07-BFEA2531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9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FCA82-019E-8BAD-75A1-CE24D96B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917E6-FF0F-5770-923F-C96438DBE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6CC183-C8F0-6225-A7E9-6538BC007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6F4B03-5156-D81B-D4F3-25808E103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D713E68-C69F-62BA-B381-9271D657D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36287D-AAC5-E517-B99C-0346D2C5A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9C73F0-5881-B2C5-41B7-843840F9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9D60F0-0598-0A89-BCE9-DBD101DC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7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8ADC7-167C-51A8-4854-A51897B1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29FC9A-FDFE-48DD-F8F8-5434B755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CB07BD-B4F6-C2B3-8A3C-450A0059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164C9-3F85-C574-20DE-E974510F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3A4997-D90D-5AFE-82F5-13D24549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F837E9-AFC8-D74B-FF23-421BB73D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EC5583-B1BD-385B-A6E9-F4D5EC69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03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970FF-260B-CBC3-31D1-67AA290B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562C60-7E74-47A2-BF49-1E9F67380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8ACDA1-EEDC-5249-91BA-861B7671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3576AE-8DA2-D06C-9346-39ECA106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7B7CF2-A3F1-B62E-C37D-AEED85377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BAB78C-8723-FBCC-4518-00E97247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8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EEA2A-4B30-B0D9-B81F-5DFF678FE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939C46-46E9-056F-F161-84D009C16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F6FEB9-9AFD-D086-F19E-ADCE579AF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E2BEF2-9DA0-2BF0-1B6A-F47D6376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A782D-B976-7EB6-1F56-41DE2355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2FE13E-4771-DAE5-6036-F88D6960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26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7B03-3B99-D507-2373-13689C2A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1D8AA7-E568-6047-BFB1-7F6B26B70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6037F-E0F7-6AAA-DA6A-3030A1B03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285DC-E66A-4979-8588-CAF1DBADD210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0944F-B5CE-7F70-6312-6DC036A77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C63C2-7D62-319D-9C07-01FCCDA4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A26CB-40A5-41CC-BE9C-7761E8BF3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5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jpg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4F37B4-67A1-7981-831B-07C60EBF1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ABCC8-5193-9929-8C05-60F95F5F8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214605"/>
            <a:ext cx="8776996" cy="2192693"/>
          </a:xfrm>
        </p:spPr>
        <p:txBody>
          <a:bodyPr>
            <a:normAutofit fontScale="90000"/>
          </a:bodyPr>
          <a:lstStyle/>
          <a:p>
            <a:r>
              <a:rPr lang="ru-RU" sz="2800" i="1" dirty="0">
                <a:latin typeface="+mn-lt"/>
              </a:rPr>
              <a:t>Муниципальное бюджетное дошкольное</a:t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образовательное учреждение</a:t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«Детский сад №207 «Планета детства»</a:t>
            </a:r>
            <a:br>
              <a:rPr lang="ru-RU" sz="2800" i="1" dirty="0">
                <a:latin typeface="+mn-lt"/>
              </a:rPr>
            </a:br>
            <a:r>
              <a:rPr lang="ru-RU" sz="2800" i="1" dirty="0">
                <a:latin typeface="+mn-lt"/>
              </a:rPr>
              <a:t>города Чебоксары Чувашской Республики</a:t>
            </a:r>
            <a:br>
              <a:rPr lang="ru-RU" sz="2800" dirty="0">
                <a:latin typeface="+mn-lt"/>
              </a:rPr>
            </a:br>
            <a:br>
              <a:rPr lang="ru-RU" sz="1400" i="1" dirty="0">
                <a:latin typeface="+mn-lt"/>
              </a:rPr>
            </a:br>
            <a:br>
              <a:rPr lang="ru-RU" sz="1400" i="1" dirty="0">
                <a:latin typeface="+mn-lt"/>
              </a:rPr>
            </a:br>
            <a:endParaRPr lang="ru-RU" sz="1400" i="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ACF09-5D2D-C99F-0AC2-4A3BAE19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15" y="2040086"/>
            <a:ext cx="5817725" cy="3228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12CA3-A935-0E85-E2AA-71FCE9026F0F}"/>
              </a:ext>
            </a:extLst>
          </p:cNvPr>
          <p:cNvSpPr txBox="1"/>
          <p:nvPr/>
        </p:nvSpPr>
        <p:spPr>
          <a:xfrm rot="10800000" flipV="1">
            <a:off x="121295" y="5521559"/>
            <a:ext cx="114953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Дошкольное образовательное учреждение функционирует с 2019 года. </a:t>
            </a:r>
            <a:br>
              <a:rPr lang="ru-RU" sz="1400" i="1" dirty="0"/>
            </a:br>
            <a:r>
              <a:rPr lang="ru-RU" sz="1400" i="1" dirty="0">
                <a:cs typeface="Times New Roman" panose="02020603050405020304" pitchFamily="18" charset="0"/>
              </a:rPr>
              <a:t>Проектная мощность- 241.</a:t>
            </a:r>
            <a:br>
              <a:rPr lang="ru-RU" sz="1400" i="1" dirty="0">
                <a:cs typeface="Times New Roman" panose="02020603050405020304" pitchFamily="18" charset="0"/>
              </a:rPr>
            </a:br>
            <a:r>
              <a:rPr lang="ru-RU" sz="1400" i="1" dirty="0">
                <a:cs typeface="Times New Roman" panose="02020603050405020304" pitchFamily="18" charset="0"/>
              </a:rPr>
              <a:t>Списочный состав-372.</a:t>
            </a:r>
            <a:br>
              <a:rPr lang="ru-RU" sz="1400" i="1" dirty="0">
                <a:cs typeface="Times New Roman" panose="02020603050405020304" pitchFamily="18" charset="0"/>
              </a:rPr>
            </a:br>
            <a:r>
              <a:rPr lang="ru-RU" sz="1400" i="1" dirty="0">
                <a:cs typeface="Times New Roman" panose="02020603050405020304" pitchFamily="18" charset="0"/>
              </a:rPr>
              <a:t>Всего групп- 12, из них 4 группы  для детей</a:t>
            </a:r>
            <a:br>
              <a:rPr lang="ru-RU" sz="1400" i="1" dirty="0">
                <a:cs typeface="Times New Roman" panose="02020603050405020304" pitchFamily="18" charset="0"/>
              </a:rPr>
            </a:br>
            <a:r>
              <a:rPr lang="ru-RU" sz="1400" i="1" dirty="0">
                <a:cs typeface="Times New Roman" panose="02020603050405020304" pitchFamily="18" charset="0"/>
              </a:rPr>
              <a:t> раннего возраста, 8-дошкольных групп</a:t>
            </a:r>
            <a:br>
              <a:rPr lang="ru-RU" sz="1400" i="1" dirty="0">
                <a:cs typeface="Times New Roman" panose="02020603050405020304" pitchFamily="18" charset="0"/>
              </a:rPr>
            </a:b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15324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E96F4D-3C71-517A-4379-DF8160B6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71C69-3B64-4F95-BC2D-35055CB7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77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/>
              <a:t>Благоустройство территории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40E3B3-BA26-4528-F270-3A88A5E14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97" y="3429000"/>
            <a:ext cx="3743757" cy="280781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F1645-0692-E4FC-FD62-A948B5D28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6" y="1253331"/>
            <a:ext cx="3743757" cy="2807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0FF0E1-D5B3-DC89-822E-A35017516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699" y="4061149"/>
            <a:ext cx="3477208" cy="26079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124B42-794D-519C-90DA-13319A877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77" y="1267797"/>
            <a:ext cx="3477208" cy="26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2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27A4B-F52C-3301-35A7-39F5C080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BEECD-9DDE-3456-19D0-ADF101745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/>
              <a:t>Лицензия на дополнительные образовательные услуги получена в ноябре 2019г.</a:t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7BB1F-6EEB-0A6A-0357-F73E1FD0D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6205"/>
            <a:ext cx="5599922" cy="51318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Учим английский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 Успешный малыш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err="1"/>
              <a:t>Забивака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Здоровый малыш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Песочные приключения</a:t>
            </a:r>
            <a:r>
              <a:rPr lang="ru-RU" dirty="0"/>
              <a:t> 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Волшебная кисточка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Волшебное тесто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err="1"/>
              <a:t>Каляка-маляка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Веселый фитнес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err="1"/>
              <a:t>Дельфинята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Кроха плыви</a:t>
            </a:r>
            <a:r>
              <a:rPr lang="ru-RU" dirty="0"/>
              <a:t> </a:t>
            </a:r>
            <a:endParaRPr lang="ru-RU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Плавание для социума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E586D5-2209-BC26-D97F-F69BE35F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637" y="1825623"/>
            <a:ext cx="3556518" cy="44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5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89C4EB-1983-69CB-5DF3-46C6F093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C309715-D8F0-1758-CC63-0B527D1B1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49" y="877078"/>
            <a:ext cx="2078392" cy="277119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DF2E69-B4D5-3ADC-4402-E12491025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2" y="345233"/>
            <a:ext cx="1833133" cy="3014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609A48-D14E-81E6-85CA-E3D30F71B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94" y="311645"/>
            <a:ext cx="2579485" cy="34616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531B13-C5D4-0D6C-8BAB-658505963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037" y="522513"/>
            <a:ext cx="2579862" cy="45813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8CF281-1A89-E81A-314D-1E4B8D564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7" y="3498366"/>
            <a:ext cx="2801454" cy="32316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99DF54-8685-10AB-08CB-A135C94DF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15" y="3864746"/>
            <a:ext cx="3865169" cy="28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7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F80DF9-7139-6428-3A74-B19A0187A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11FFBC-3881-B78A-D197-6809822AD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" y="1311967"/>
            <a:ext cx="3760429" cy="28203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D91BEF-3AB5-18E5-7CF3-70B7920D6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6" y="78141"/>
            <a:ext cx="4354286" cy="32657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033E19-27D6-F61E-B304-234BE5CA3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268" y="3505982"/>
            <a:ext cx="3981061" cy="2985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658CBB-046C-4868-390B-1BA86BAEC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6" y="4422715"/>
            <a:ext cx="2870717" cy="21530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DA0370-3AE5-9B3B-9703-FE83A09BDB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27" y="3647999"/>
            <a:ext cx="2292027" cy="30560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6EE679-855C-A099-D617-1180425A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25" y="153964"/>
            <a:ext cx="2514014" cy="33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5E7F22-F604-3CC8-EACB-EB176479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7D1A9-BBCE-8D21-FAB1-797C675C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6557"/>
          </a:xfrm>
        </p:spPr>
        <p:txBody>
          <a:bodyPr>
            <a:normAutofit/>
          </a:bodyPr>
          <a:lstStyle/>
          <a:p>
            <a:r>
              <a:rPr lang="ru-RU" sz="3200" b="1" dirty="0"/>
              <a:t>Мероприятия с педагогическим сообществом г. Чебоксары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BE9B00-C1AF-443C-5940-DBC20A79D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44" y="1187295"/>
            <a:ext cx="4158993" cy="234203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C9373C-6CC1-004B-8E62-5C3AF3941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8" y="1091682"/>
            <a:ext cx="3561183" cy="26708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275602-6C0C-C3EA-AA82-A4A7AAAB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4" y="3907174"/>
            <a:ext cx="3558070" cy="26685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521212-3E99-516D-AD96-47EEB4A64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57" y="968051"/>
            <a:ext cx="3707363" cy="2780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C92932-ED5B-DDDD-B609-5BC7DC51D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29" y="3762569"/>
            <a:ext cx="3771342" cy="23688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2A6372C-328A-7CB5-EE83-933BEAAD2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302" y="4000477"/>
            <a:ext cx="3332272" cy="23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7E8F85-6A3B-2475-D7D8-B1A28672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3242A-ACB8-FB15-CBAA-70BD0173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952"/>
            <a:ext cx="10515600" cy="79310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Наши достижения: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739C6-5308-8EFC-62E3-40813A148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1054"/>
            <a:ext cx="11030340" cy="5215909"/>
          </a:xfrm>
        </p:spPr>
        <p:txBody>
          <a:bodyPr>
            <a:normAutofit fontScale="92500"/>
          </a:bodyPr>
          <a:lstStyle/>
          <a:p>
            <a:pPr marL="0" indent="0" algn="just" fontAlgn="base" hangingPunct="0">
              <a:buNone/>
            </a:pPr>
            <a:r>
              <a:rPr lang="ru-RU" sz="2400" dirty="0">
                <a:latin typeface="+mj-lt"/>
              </a:rPr>
              <a:t>Элита Российского образования «Лучший детский сад России-2021», победитель 3 место</a:t>
            </a:r>
            <a:endParaRPr lang="ru-RU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just" fontAlgn="base" hangingPunct="0">
              <a:buNone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</a:rPr>
              <a:t>Всероссийский конкурс «Образцовый детский сад России-2021», Лауреат</a:t>
            </a:r>
          </a:p>
          <a:p>
            <a:pPr marL="0" indent="0" algn="just" fontAlgn="base" hangingPunct="0">
              <a:buNone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</a:rPr>
              <a:t>Всероссийский грантовый конкурс «СОТ ОБОРСОЮЗ – 2022», участник</a:t>
            </a:r>
          </a:p>
          <a:p>
            <a:pPr marL="0" indent="0" algn="just" fontAlgn="base" hangingPunct="0">
              <a:buNone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</a:rPr>
              <a:t>Конкурс на получение грантов для поддержки инноваций в сфере образования, участник</a:t>
            </a:r>
          </a:p>
          <a:p>
            <a:pPr marL="0" indent="0" algn="just" fontAlgn="base" hangingPunct="0">
              <a:buNone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</a:rPr>
              <a:t>Городской конкурс проектов «Детский сад -шаг в будущее», участие</a:t>
            </a:r>
          </a:p>
          <a:p>
            <a:pPr marL="0" indent="0" algn="just" fontAlgn="base" hangingPunct="0">
              <a:buNone/>
            </a:pPr>
            <a:r>
              <a:rPr lang="ru-RU" sz="2400" dirty="0">
                <a:latin typeface="+mj-lt"/>
              </a:rPr>
              <a:t>Всероссийский конкурс «100 Лучших образовательных сайтов-2022»</a:t>
            </a: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 Республиканский конкурс «Лучший детский сад Чувашии» Диплом III степени, коллектив воспитанников ДОУ</a:t>
            </a: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 Районный конкурс фотографий «Самая космическая фотография» в номинации «Первый полет»	. Главы администрации Ленинского района г. Чебоксары Диплом, коллектив ДОУ</a:t>
            </a: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Элита Российского образования «Лучший детский сад России-2022», победитель 2 место</a:t>
            </a: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Всероссийский конкурс «100 Лучших детских садов России-2022», Лауреат</a:t>
            </a:r>
          </a:p>
        </p:txBody>
      </p:sp>
    </p:spTree>
    <p:extLst>
      <p:ext uri="{BB962C8B-B14F-4D97-AF65-F5344CB8AC3E}">
        <p14:creationId xmlns:p14="http://schemas.microsoft.com/office/powerpoint/2010/main" val="318577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8E2063-0569-8711-23E4-06214017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1097F-C482-F7C1-67D2-F722A442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50505"/>
          </a:xfrm>
        </p:spPr>
        <p:txBody>
          <a:bodyPr>
            <a:normAutofit/>
          </a:bodyPr>
          <a:lstStyle/>
          <a:p>
            <a:r>
              <a:rPr lang="ru-RU" sz="30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Обобщение опыта работы педагогов</a:t>
            </a:r>
            <a:endParaRPr lang="ru-RU" sz="3000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0F0D2-6A73-F602-0EBC-CDA3831C0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82555"/>
            <a:ext cx="12111135" cy="700728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1. УПРАВЛЕНИЕ дошкольным образовательным учреждением. №9 (174)/2021. Москва. стр.30-34. Роль руководителя в управлении образовательной организацией в современных условиях.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2. Сборник Международной научно-практической конференции «Актуальные развитие способностей, приобретение детьми специальных навыков в условиях системы ДПО </a:t>
            </a:r>
            <a:r>
              <a:rPr lang="ru-RU" sz="4400" dirty="0" err="1"/>
              <a:t>детсого</a:t>
            </a:r>
            <a:r>
              <a:rPr lang="ru-RU" sz="4400" dirty="0"/>
              <a:t> сада участие детей в конкурсах и других конкурентных мероприятиях, проводимых в том числе </a:t>
            </a:r>
            <a:r>
              <a:rPr lang="ru-RU" sz="4400" dirty="0" err="1"/>
              <a:t>учоеждениями</a:t>
            </a:r>
            <a:r>
              <a:rPr lang="ru-RU" sz="4400" dirty="0"/>
              <a:t> дополнительного </a:t>
            </a:r>
            <a:r>
              <a:rPr lang="ru-RU" sz="4400" dirty="0" err="1"/>
              <a:t>образованяи</a:t>
            </a:r>
            <a:r>
              <a:rPr lang="ru-RU" sz="4400" dirty="0"/>
              <a:t> выявление талантливых и одаренных детей рекомендации родителям продолжить дополнительное образование ребенка в условиях учреждения дополнительного образования аспекты педагогики и психологии». Чебоксары, ФГБОУ ВПО «ЧГУ им. И.Н. Ульянова», Актюбинский региональный государственный университет им. К. Жубанова, ЦНС «</a:t>
            </a:r>
            <a:r>
              <a:rPr lang="ru-RU" sz="4400" dirty="0" err="1"/>
              <a:t>Инерактив</a:t>
            </a:r>
            <a:r>
              <a:rPr lang="ru-RU" sz="4400" dirty="0"/>
              <a:t> плюс» 2021. Стр. 80-81. «Способы урегулирования конфликтов в дошкольной организации»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3. Сборник 1 Международной научно-практической конференции «Психология, дошкольная и специальная педагогика в условиях международного сотрудничества и интеграции». Стр. 62-64. Акценты руководства современным ДОУ в воспитании ребенка с ОВЗ.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4. Вестник дошкольного образования. №22 (97) /2021. г. Екатеринбург, </a:t>
            </a:r>
            <a:r>
              <a:rPr lang="ru-RU" sz="4400" dirty="0" err="1"/>
              <a:t>Научнообразовательное</a:t>
            </a:r>
            <a:r>
              <a:rPr lang="ru-RU" sz="4400" dirty="0"/>
              <a:t> сетевое издание «Высшая школа делового администрирования». Стр. 10-12. «Особенности управления ДОУ в воспитании и развитии ребенка с ОВЗ в условиях массового сада».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5. Сборник Республиканской научно-практической конференции «Никольского чтения: современные педагогические технологии обучения и воспитания». ГАПОУ «ЧПК» Минобразования Чувашии, 2021. - Стр. 71-72. Воспитание будущего читателя через использование современных технологий в ДОУ - Стр. 153-155. Формирование гражданско-патриотического воспитания у детей с использованием проектной деятельности «Чтим, помним Сурский рубеж» - Стр. 163-167. Использование элементов биоэнергетики в коррекционной работе учителя-логопеда с детьми ОНР в условиях массового дошкольного образовательного учреждения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6. Сборник научно-методического семинара для педагогов образовательных организаций ЧР «Опыт реализации ФГОС ДО и ФГОС НОО: «Эффективные практики экологического образования ребёнка старшего дошкольного и младшего школьного возраста». МП РФ, ФГБОУВО «Чувашский государственный педагогический университет им. И.Я. Яковлева», Чебоксары, - Стр. 47-50. Роль спортивного ориентирования в экологическом воспитании старших дошкольников. - Стр. 173-175. Эколого-логопедический тренинг для детей старшего дошкольного возраста.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7. Сборник научно-методических статей «Опыт реализации ФГОС и ФГОС НОО: «Становление личности детей дошкольного и младшего школьного возраста в культурном поле традиционных российских ценностей». Чебоксары, </a:t>
            </a:r>
            <a:r>
              <a:rPr lang="ru-RU" sz="4400" dirty="0" err="1"/>
              <a:t>Чуваш.гос</a:t>
            </a:r>
            <a:r>
              <a:rPr lang="ru-RU" sz="4400" dirty="0"/>
              <a:t>. пед. Ун-т, 2021. Стр. 39- 43. Описание опыта работы «Предупреждение дорожно-транспортного травматизма в ДОУ»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1. Сборник «Логопеды Ч», сборник методических материалов из опыта работы учителей-логопедов г. Чебоксары: Новое время,2022-288с.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2. Всероссийский научный-педагогический журнал Академия педагогических знаний №66,2ч.,2022г. - стр.69-72 «Воспитание ребенка дошкольника в сюжетно-ролевой игре»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3. Всероссийский научный-педагогический журнал Академия педагогических знаний №67, 2ч.,2022г. Стр. 63-66 «Садовые цветы»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4. Сборник «Педагогический калейдоскоп» из опыта работы педагогов ДОУ г. Чебоксары: Новое время, 2022-343с. -Стр. 270-273 «Снижение тревожности у детей дошкольного возраста «Золотая рыбка»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 5. Сборник научно-методического семинара для педагогов образовательных организаций ЧР «Опыт реализации ФГОС ДО и ФГОС НОО: «Культурное наследие народов России в воспитательном пространстве современной образовательной организации» Чебоксары, 2022-159с. - Стр.135-137 «Назад к традициям чувашского народа» - Стр. 97-100 «Украсим платочек чувашским узором»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5. Сборник научно-методических статей "Психология, дошкольная и специальная педагогика в условиях международного сотрудничества и интеграции" Чуваш. гос. пед. ун-т, 2022.-481с. стр. 135- «Народные праздники как средство, развитие словаря детей старшего дошкольного возраста».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 6. Сборник научно-методических статей "Психология, дошкольная и специальная педагогика в условиях международного сотрудничества и интеграции" Чуваш. гос. пед. ун-т, 2022.-481с. - Стр.- 283 "Взаимосвязь учителя-логопеда и воспитателя в коррекционной работе с детьми ОВЗ в условиях массового детского сада"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7. Научно-образовательный журнал «Вестник дошкольного образования» №5 2022г.-204с. -Стр. 91 «Соблюдение основ охраны труда в ДОО как одна из форм работы»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8. Международный научный журнал «Молодой ученный» №22 (417), 2022г.-526с.- стр. 510-511 «Арт-терапия как средство коррекции нарушений коммуникативного взаимодействия детей старшего дошкольного возраста»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9. Сборник Никольские чтения «Духовное наследие в воспитании и образовании подрастающего поколения» Чебоксары: Новое время,2022-512с. «Нейропсихологические игры и упражнения в работе учителя-логопеда». Стр.239-240.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10. Сборник материалов «Ключевые компетенции педагога как основа становления нового качества образования» том 2, 2022г.- 128с. «Роль эмоционального состояния ребенка раннего возраста при адаптации к условиям ДОУ». Стр. 22-23.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/>
              <a:t>11.  Журнал Вестник дошкольного образования «Обеспечение успешной адаптации детей к детскому саду через игровую деятельность» № 10(209) часть3, Екатеринбург,2022-78с.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37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FE09AD-163F-DD5B-F9D0-49DF9E76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D8E95-5D0C-0A68-3FF0-2D24CADA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273"/>
            <a:ext cx="10515600" cy="109168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/>
              <a:t>Перспектива на будущее: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0C2D2D-5D24-B3AF-E53F-630AFDC92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7584"/>
            <a:ext cx="10515600" cy="4935894"/>
          </a:xfrm>
        </p:spPr>
        <p:txBody>
          <a:bodyPr/>
          <a:lstStyle/>
          <a:p>
            <a:r>
              <a:rPr lang="ru-RU" i="1" dirty="0">
                <a:latin typeface="+mj-lt"/>
              </a:rPr>
              <a:t>Расширение спектра дополнительных образовательных услуг, привлечение дополнительных средств для оснащения образовательного процесса.</a:t>
            </a:r>
          </a:p>
          <a:p>
            <a:r>
              <a:rPr lang="ru-RU" i="1" dirty="0">
                <a:latin typeface="+mj-lt"/>
              </a:rPr>
              <a:t>Укрепление материально-технической базы, построение развивающей среды в соответствии с ФГОС.</a:t>
            </a:r>
          </a:p>
          <a:p>
            <a:r>
              <a:rPr lang="ru-RU" i="1" dirty="0">
                <a:latin typeface="+mj-lt"/>
              </a:rPr>
              <a:t> Обеспечение условий безопасного и комфортного пребывания детей в дошкольном учреждении. </a:t>
            </a:r>
          </a:p>
          <a:p>
            <a:r>
              <a:rPr lang="ru-RU" i="1" dirty="0">
                <a:latin typeface="+mj-lt"/>
              </a:rPr>
              <a:t>Повышение качества образования, приобщение детей к ценностям здорового образа жизни и к общечеловеческим ценностям через активную проектную деятельность.</a:t>
            </a: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211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DB6ED2-C99B-6895-1E4E-6474C0B16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17047-4D8A-C41B-B656-8237544F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134600" cy="8864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Детский сад – дом детской радости»</a:t>
            </a:r>
            <a:br>
              <a:rPr lang="ru-RU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44F25-2157-C024-7132-DD7C3E283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3" y="541176"/>
            <a:ext cx="11602615" cy="5047861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МБДОУ «Детский сад №207» г. Чебоксары расположен  в тихом, уютном микрорайоне г. Чебоксары. В дошкольном учреждении создана материально-техническая база для жизнеобеспечения и развития детей, ведется систематически работа по созданию предметно-развивающей среды. Здания детского сада светлые, имеется центральное отопление, вода, канализация, сантехническое оборудование в хорошем состоянии. Все кабинеты оформлены и материально оснащены</a:t>
            </a:r>
            <a:r>
              <a:rPr lang="ru-RU" alt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47021-F2E7-6DE3-E797-FA0C49FF4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68" y="2289563"/>
            <a:ext cx="2855167" cy="2141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44B2A9-D0FB-16EA-F23D-53A37067B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77" y="2382868"/>
            <a:ext cx="2923593" cy="2192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444A7A-8DB1-26B1-9A3E-EB70991DA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7" y="2382869"/>
            <a:ext cx="2923592" cy="21926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75F583-964B-3A70-EC8E-0C035E1CA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1" y="4430938"/>
            <a:ext cx="3048000" cy="228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E1412C-61EE-4EBA-78F8-E8F71FDB8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47" y="4525347"/>
            <a:ext cx="2855167" cy="21413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69A91F-D41F-6EED-A8F8-8DED5BDD3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72" y="4264348"/>
            <a:ext cx="2855167" cy="21413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10ADC0-30AA-E0BD-B5C4-D4A731231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88" y="3309775"/>
            <a:ext cx="2863721" cy="190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D31FFF-0191-2240-CE0B-C20B0E6D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4E571A-BAE4-CF3F-C872-D46F8298A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01609" y="304475"/>
            <a:ext cx="3624944" cy="4538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356D11-84B1-85CD-4F67-C8BEC8948B1E}"/>
              </a:ext>
            </a:extLst>
          </p:cNvPr>
          <p:cNvSpPr txBox="1"/>
          <p:nvPr/>
        </p:nvSpPr>
        <p:spPr>
          <a:xfrm>
            <a:off x="150844" y="-295097"/>
            <a:ext cx="8302691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       Руководитель:</a:t>
            </a:r>
          </a:p>
          <a:p>
            <a:endParaRPr lang="ru-RU" dirty="0"/>
          </a:p>
          <a:p>
            <a:r>
              <a:rPr lang="ru-RU" b="1" dirty="0"/>
              <a:t>Государева Наталия Николаевна</a:t>
            </a:r>
          </a:p>
          <a:p>
            <a:r>
              <a:rPr lang="ru-RU" sz="1800" i="1" dirty="0">
                <a:latin typeface="+mn-lt"/>
              </a:rPr>
              <a:t>тел.: 8(8352) 70-07-90, 70-07-91</a:t>
            </a:r>
            <a:br>
              <a:rPr lang="ru-RU" sz="1800" i="1" dirty="0">
                <a:latin typeface="+mn-lt"/>
              </a:rPr>
            </a:br>
            <a:r>
              <a:rPr lang="ru-RU" sz="1800" i="1" dirty="0">
                <a:latin typeface="+mn-lt"/>
              </a:rPr>
              <a:t>сайт: detsad207@rchuv.ru</a:t>
            </a:r>
            <a:br>
              <a:rPr lang="ru-RU" sz="1800" i="1" dirty="0">
                <a:latin typeface="+mn-lt"/>
              </a:rPr>
            </a:br>
            <a:r>
              <a:rPr lang="ru-RU" sz="1800" i="1" dirty="0">
                <a:latin typeface="+mn-lt"/>
              </a:rPr>
              <a:t>е-</a:t>
            </a:r>
            <a:r>
              <a:rPr lang="ru-RU" sz="1800" i="1" dirty="0" err="1">
                <a:latin typeface="+mn-lt"/>
              </a:rPr>
              <a:t>mail</a:t>
            </a:r>
            <a:r>
              <a:rPr lang="ru-RU" sz="1800" i="1" dirty="0">
                <a:latin typeface="+mn-lt"/>
              </a:rPr>
              <a:t>: gcheb-det207@ rchuv.ru</a:t>
            </a:r>
            <a:endParaRPr lang="ru-RU" dirty="0"/>
          </a:p>
          <a:p>
            <a:r>
              <a:rPr lang="ru-RU" dirty="0"/>
              <a:t>Образование: высшее педагогическое</a:t>
            </a:r>
          </a:p>
          <a:p>
            <a:r>
              <a:rPr lang="ru-RU" dirty="0"/>
              <a:t>ФГБОУ ВПО "Чувашский государственный университет им. И.Я. Яковлева" г. Чебоксары, </a:t>
            </a:r>
          </a:p>
          <a:p>
            <a:r>
              <a:rPr lang="ru-RU" dirty="0"/>
              <a:t>Квалификация: преподаватель</a:t>
            </a:r>
          </a:p>
          <a:p>
            <a:r>
              <a:rPr lang="ru-RU" dirty="0"/>
              <a:t>Специальность: «Педагогика и методика дошкольного образования»</a:t>
            </a:r>
          </a:p>
          <a:p>
            <a:r>
              <a:rPr lang="ru-RU" dirty="0"/>
              <a:t>Данные о повышении квалификации и профессиональной переподготовки:</a:t>
            </a:r>
          </a:p>
          <a:p>
            <a:r>
              <a:rPr lang="ru-RU" dirty="0"/>
              <a:t>-  ФГБОУ ВПО "Московский государственный гуманитарный университет им. М.А. Шолохова",  2011 г., по программе " Государственное и муниципальное управление" </a:t>
            </a:r>
          </a:p>
          <a:p>
            <a:r>
              <a:rPr lang="ru-RU" dirty="0"/>
              <a:t>-Общий стаж работы: 31 лет</a:t>
            </a:r>
          </a:p>
          <a:p>
            <a:r>
              <a:rPr lang="ru-RU" dirty="0"/>
              <a:t>Стаж работы по специальности: 12 лет</a:t>
            </a:r>
          </a:p>
          <a:p>
            <a:r>
              <a:rPr lang="ru-RU" dirty="0"/>
              <a:t>Награды: Почетная грамота управления образования администрации г. Чебоксары 2004г.</a:t>
            </a:r>
          </a:p>
          <a:p>
            <a:r>
              <a:rPr lang="ru-RU" dirty="0"/>
              <a:t>Почетная грамота Министерства образования и молодежной политики Чувашской Республики, 2011г.</a:t>
            </a:r>
          </a:p>
          <a:p>
            <a:r>
              <a:rPr lang="ru-RU" dirty="0"/>
              <a:t>Почетная грамота Чебоксарского городского Собрания Депутатов, 2015г.</a:t>
            </a:r>
          </a:p>
        </p:txBody>
      </p:sp>
    </p:spTree>
    <p:extLst>
      <p:ext uri="{BB962C8B-B14F-4D97-AF65-F5344CB8AC3E}">
        <p14:creationId xmlns:p14="http://schemas.microsoft.com/office/powerpoint/2010/main" val="106904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655F45-0D6D-EECA-124A-156F06CBB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95C31-E41C-3C7A-253B-DA9A35C2B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83"/>
            <a:ext cx="10515600" cy="65191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/>
              <a:t>Кадровое обеспечение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7DC46C-78FE-DB99-9711-EFAF239C9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96" y="1121664"/>
            <a:ext cx="6051804" cy="2307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0FAD8E-5F14-2C81-2BFA-B1179D077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165" y="968098"/>
            <a:ext cx="5763768" cy="2290572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BA0E243-F28B-F4FC-91AF-2ABB4F803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866965"/>
              </p:ext>
            </p:extLst>
          </p:nvPr>
        </p:nvGraphicFramePr>
        <p:xfrm>
          <a:off x="744894" y="3729569"/>
          <a:ext cx="7344835" cy="2758446"/>
        </p:xfrm>
        <a:graphic>
          <a:graphicData uri="http://schemas.openxmlformats.org/drawingml/2006/table">
            <a:tbl>
              <a:tblPr/>
              <a:tblGrid>
                <a:gridCol w="910167">
                  <a:extLst>
                    <a:ext uri="{9D8B030D-6E8A-4147-A177-3AD203B41FA5}">
                      <a16:colId xmlns:a16="http://schemas.microsoft.com/office/drawing/2014/main" val="2322452617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2466099732"/>
                    </a:ext>
                  </a:extLst>
                </a:gridCol>
                <a:gridCol w="882651">
                  <a:extLst>
                    <a:ext uri="{9D8B030D-6E8A-4147-A177-3AD203B41FA5}">
                      <a16:colId xmlns:a16="http://schemas.microsoft.com/office/drawing/2014/main" val="548818894"/>
                    </a:ext>
                  </a:extLst>
                </a:gridCol>
                <a:gridCol w="882649">
                  <a:extLst>
                    <a:ext uri="{9D8B030D-6E8A-4147-A177-3AD203B41FA5}">
                      <a16:colId xmlns:a16="http://schemas.microsoft.com/office/drawing/2014/main" val="3368181532"/>
                    </a:ext>
                  </a:extLst>
                </a:gridCol>
                <a:gridCol w="630767">
                  <a:extLst>
                    <a:ext uri="{9D8B030D-6E8A-4147-A177-3AD203B41FA5}">
                      <a16:colId xmlns:a16="http://schemas.microsoft.com/office/drawing/2014/main" val="1029357267"/>
                    </a:ext>
                  </a:extLst>
                </a:gridCol>
                <a:gridCol w="882651">
                  <a:extLst>
                    <a:ext uri="{9D8B030D-6E8A-4147-A177-3AD203B41FA5}">
                      <a16:colId xmlns:a16="http://schemas.microsoft.com/office/drawing/2014/main" val="720056989"/>
                    </a:ext>
                  </a:extLst>
                </a:gridCol>
                <a:gridCol w="884767">
                  <a:extLst>
                    <a:ext uri="{9D8B030D-6E8A-4147-A177-3AD203B41FA5}">
                      <a16:colId xmlns:a16="http://schemas.microsoft.com/office/drawing/2014/main" val="583336792"/>
                    </a:ext>
                  </a:extLst>
                </a:gridCol>
                <a:gridCol w="757767">
                  <a:extLst>
                    <a:ext uri="{9D8B030D-6E8A-4147-A177-3AD203B41FA5}">
                      <a16:colId xmlns:a16="http://schemas.microsoft.com/office/drawing/2014/main" val="368273419"/>
                    </a:ext>
                  </a:extLst>
                </a:gridCol>
                <a:gridCol w="755649">
                  <a:extLst>
                    <a:ext uri="{9D8B030D-6E8A-4147-A177-3AD203B41FA5}">
                      <a16:colId xmlns:a16="http://schemas.microsoft.com/office/drawing/2014/main" val="2191978938"/>
                    </a:ext>
                  </a:extLst>
                </a:gridCol>
              </a:tblGrid>
              <a:tr h="11541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педагогов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кат.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Средний возраст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курсы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перепод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999783"/>
                  </a:ext>
                </a:extLst>
              </a:tr>
              <a:tr h="400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                                                                                                                                 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Ср.спец.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кат.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708826"/>
                  </a:ext>
                </a:extLst>
              </a:tr>
              <a:tr h="4359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687842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844687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608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74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3C533E-FA0F-A098-E42C-43FD1F925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54E33-B34E-E4F3-D171-607B3F16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9623"/>
            <a:ext cx="10515600" cy="2100312"/>
          </a:xfrm>
        </p:spPr>
        <p:txBody>
          <a:bodyPr>
            <a:normAutofit/>
          </a:bodyPr>
          <a:lstStyle/>
          <a:p>
            <a:r>
              <a:rPr lang="ru-RU" sz="3200" b="1" i="1" dirty="0"/>
              <a:t>С детьми работают квалифицированные специалисты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C4AA88-18BD-59DB-ED49-66AF5048F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4359"/>
            <a:ext cx="2240902" cy="4282750"/>
          </a:xfrm>
        </p:spPr>
        <p:txBody>
          <a:bodyPr>
            <a:normAutofit/>
          </a:bodyPr>
          <a:lstStyle/>
          <a:p>
            <a:r>
              <a:rPr lang="en-US" sz="1800" dirty="0"/>
              <a:t>19</a:t>
            </a:r>
            <a:r>
              <a:rPr lang="ru-RU" sz="1800" dirty="0"/>
              <a:t> воспитателей, </a:t>
            </a:r>
          </a:p>
          <a:p>
            <a:r>
              <a:rPr lang="ru-RU" sz="1800" dirty="0"/>
              <a:t>2 учитель-логопед</a:t>
            </a:r>
          </a:p>
          <a:p>
            <a:r>
              <a:rPr lang="ru-RU" sz="1800" dirty="0"/>
              <a:t> старший воспитатель,</a:t>
            </a:r>
          </a:p>
          <a:p>
            <a:r>
              <a:rPr lang="ru-RU" sz="1800" dirty="0"/>
              <a:t>1 музыкальный руководитель,</a:t>
            </a:r>
          </a:p>
          <a:p>
            <a:r>
              <a:rPr lang="ru-RU" sz="1800" dirty="0"/>
              <a:t> 2 инструктора по физической культуре,</a:t>
            </a:r>
          </a:p>
          <a:p>
            <a:r>
              <a:rPr lang="ru-RU" sz="1800" dirty="0"/>
              <a:t> педагог– психолог.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6687F-D5CB-2802-E52C-D408CD5E8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94" y="1263374"/>
            <a:ext cx="3520751" cy="2640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4A6C69-FE3E-AB6D-37A2-B0255D05E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347" y="1371600"/>
            <a:ext cx="3794449" cy="28458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8EBEF7-70E6-C6F2-1A55-94AE7265C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85" y="4228615"/>
            <a:ext cx="3159968" cy="2369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31BDCA-7EBB-46B4-C289-E79D4896A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46" y="4502018"/>
            <a:ext cx="3048000" cy="228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09E858-1D94-800E-B930-5154B0EECF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9" y="4502018"/>
            <a:ext cx="2800417" cy="21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4D3B68-5A04-3D98-1204-9C6F26011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6C07-3A22-8F22-B141-5A9E53C8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04"/>
            <a:ext cx="10515600" cy="597160"/>
          </a:xfrm>
        </p:spPr>
        <p:txBody>
          <a:bodyPr>
            <a:normAutofit/>
          </a:bodyPr>
          <a:lstStyle/>
          <a:p>
            <a:r>
              <a:rPr lang="ru-RU" sz="2800" b="1" i="1" dirty="0"/>
              <a:t>Образовательный процесс   осуществляется по программам: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FA4845-CD4D-40F0-CD5D-3A56F73A9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01" y="737118"/>
            <a:ext cx="11719249" cy="571033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4200" dirty="0">
                <a:latin typeface="+mj-lt"/>
              </a:rPr>
              <a:t>    </a:t>
            </a:r>
            <a:r>
              <a:rPr lang="ru-RU" sz="7200" dirty="0">
                <a:latin typeface="+mj-lt"/>
              </a:rPr>
              <a:t>Свою образовательную деятельность дошкольное учреждение строит в соответствии Основной общеобразовательной программой, разработанной учреждением на учебный год </a:t>
            </a:r>
            <a:r>
              <a:rPr lang="en-US" sz="7200" dirty="0">
                <a:latin typeface="+mj-lt"/>
              </a:rPr>
              <a:t>https://detsad207.rchuv.ru/about/obrazovanie</a:t>
            </a:r>
            <a:r>
              <a:rPr lang="ru-RU" sz="7200" dirty="0">
                <a:latin typeface="+mj-lt"/>
              </a:rPr>
              <a:t>на основе следующих программ: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7200" dirty="0">
                <a:latin typeface="+mj-lt"/>
              </a:rPr>
              <a:t>- Примерная основная общеобразовательная программа дошкольного </a:t>
            </a:r>
            <a:r>
              <a:rPr lang="ru-RU" sz="7200" dirty="0" err="1">
                <a:latin typeface="+mj-lt"/>
              </a:rPr>
              <a:t>образованияи.Детство</a:t>
            </a:r>
            <a:r>
              <a:rPr lang="ru-RU" sz="7200" dirty="0">
                <a:latin typeface="+mj-lt"/>
              </a:rPr>
              <a:t>. Комплексная образовательная программа дошкольного образования. ФГОС. 2017. Авторы: Бабаева Т.И., Гогоберидзе А.Г., Солнцева О.В..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7200" dirty="0">
                <a:latin typeface="+mj-lt"/>
              </a:rPr>
              <a:t>- Программа образования ребенка–дошкольника» под редакцией Л.В. Кузнецовой, Чебоксары, 2006 г.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7200" dirty="0">
                <a:latin typeface="+mj-lt"/>
              </a:rPr>
              <a:t>    Образовательная программа ДОУ определяет содержание и организацию образовательного процесса для детей дошкольного возраста и направлена на формирование общей культуры, развитие физических, интеллектуальных и личностных качеств, формирование предпосылок учебной деятельности, обеспечивающих социальную успешность, сохранение и укрепление здоровья детей дошкольного возраста. Важным в содержании образовательной программы ДОУ являются образовательные области (направления развития и образования детей), которые обеспечивают разностороннее развитие детей с учетом их возрастных и индивидуальных особенностей по основным направлениям: социально-коммутативному, познавательному, речевому, художественно-эстетическому, физическому.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60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9FC3F3-1CA8-D053-DD3F-641DC2C0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D28C5-12C1-8484-A569-96077919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Основное направление работы в в ДОУ – воспитание всесторонне развитой личности ребенка дошкольника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81AF7E-01D9-A8AD-39E9-2DC6FA303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6" y="1658031"/>
            <a:ext cx="3420296" cy="25652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440EC7-FD1C-9E45-9B8C-299CA7797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33" y="1690688"/>
            <a:ext cx="3025734" cy="26626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B70D6B-F5FB-5E41-A014-E85A9DFD4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03" y="1571564"/>
            <a:ext cx="3106317" cy="3264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CDEB94-FE0D-DDE4-2466-C6D2088D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9" y="4082748"/>
            <a:ext cx="2874200" cy="2565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BE452E-D8FB-0B85-C788-D45DE7DF98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36" y="4558092"/>
            <a:ext cx="2874200" cy="19161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42DE31-4123-31B1-E83E-EEA8523B4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020" y="4718103"/>
            <a:ext cx="3106317" cy="207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0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5D10520-C59C-9514-B261-02A58447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41395D-8D8D-B41D-3DBE-55A2A6A3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/>
              <a:t>Детский сад оснащен современным оборудованием, мебелью,  дидактическими пособиями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46973A-182E-A948-BB6B-0537A6B20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5" y="1460143"/>
            <a:ext cx="2953286" cy="196885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200AFB-0A56-3A20-61D7-3B1631E6F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21" y="1810139"/>
            <a:ext cx="2561253" cy="1707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9266E-22D9-24D3-60E5-F18F4EE3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08" y="1810138"/>
            <a:ext cx="2561255" cy="17075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BC7826-5BAF-146A-6959-C9796413D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3" y="3800467"/>
            <a:ext cx="3032066" cy="25204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6EB3E8-8CB3-557E-DFF9-B7F9A52AD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97" y="1063429"/>
            <a:ext cx="2400689" cy="32009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5A2687-223F-D8B9-04E5-345A6BFF2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83" y="4055950"/>
            <a:ext cx="2963102" cy="22649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A6A8EB-679C-378B-5D16-9C430932DF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08" y="4164960"/>
            <a:ext cx="3339263" cy="21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45CEB1-AA40-1CA2-E9FC-F4B7FE9C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C3C200-51FB-3E38-3DDE-7788713DF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24855" r="4088" b="32575"/>
          <a:stretch/>
        </p:blipFill>
        <p:spPr>
          <a:xfrm rot="16200000">
            <a:off x="3996613" y="1721494"/>
            <a:ext cx="4198776" cy="2919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ED0420-D74B-AD08-E94F-6047937AF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13" y="1007706"/>
            <a:ext cx="4215882" cy="31619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14FF7-2DAD-2CBE-E419-95A34373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459"/>
            <a:ext cx="10515600" cy="86424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За здоровьем -в детский сад!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D3E5A2-6B04-EC23-CF90-452CF6057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5" y="1007706"/>
            <a:ext cx="3663951" cy="27479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A11446-91D3-BB35-10CB-65B12276D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1" y="3829779"/>
            <a:ext cx="3945162" cy="29588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4B275A-4A3B-ACEC-5A38-C56D4A1A5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239" y="3554429"/>
            <a:ext cx="3945162" cy="29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5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1696</Words>
  <Application>Microsoft Office PowerPoint</Application>
  <PresentationFormat>Широкоэкранный</PresentationFormat>
  <Paragraphs>133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Муниципальное бюджетное дошкольное образовательное учреждение «Детский сад №207 «Планета детства» города Чебоксары Чувашской Республики   </vt:lpstr>
      <vt:lpstr>Детский сад – дом детской радости» </vt:lpstr>
      <vt:lpstr>Презентация PowerPoint</vt:lpstr>
      <vt:lpstr>Кадровое обеспечение</vt:lpstr>
      <vt:lpstr>С детьми работают квалифицированные специалисты</vt:lpstr>
      <vt:lpstr>Образовательный процесс   осуществляется по программам:</vt:lpstr>
      <vt:lpstr>Основное направление работы в в ДОУ – воспитание всесторонне развитой личности ребенка дошкольника</vt:lpstr>
      <vt:lpstr>Детский сад оснащен современным оборудованием, мебелью,  дидактическими пособиями</vt:lpstr>
      <vt:lpstr>За здоровьем -в детский сад!</vt:lpstr>
      <vt:lpstr>Благоустройство территории</vt:lpstr>
      <vt:lpstr>Лицензия на дополнительные образовательные услуги получена в ноябре 2019г. </vt:lpstr>
      <vt:lpstr>Презентация PowerPoint</vt:lpstr>
      <vt:lpstr>Презентация PowerPoint</vt:lpstr>
      <vt:lpstr>Мероприятия с педагогическим сообществом г. Чебоксары</vt:lpstr>
      <vt:lpstr>Наши достижения:</vt:lpstr>
      <vt:lpstr>Обобщение опыта работы педагогов</vt:lpstr>
      <vt:lpstr>Перспектива на будущее: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№207 «Планета детства» города Чебоксары Чувашской Республики   </dc:title>
  <dc:creator>207-Laptop</dc:creator>
  <cp:lastModifiedBy>207-Laptop</cp:lastModifiedBy>
  <cp:revision>1</cp:revision>
  <dcterms:created xsi:type="dcterms:W3CDTF">2023-04-04T07:04:22Z</dcterms:created>
  <dcterms:modified xsi:type="dcterms:W3CDTF">2023-04-04T12:39:36Z</dcterms:modified>
</cp:coreProperties>
</file>