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60" r:id="rId5"/>
    <p:sldId id="263" r:id="rId6"/>
    <p:sldId id="272" r:id="rId7"/>
    <p:sldId id="276" r:id="rId8"/>
    <p:sldId id="277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1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2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5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7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2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5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3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0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2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982A-71B3-4773-B325-2F17A6052098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4C06-A666-4A92-9EFC-507CEBF89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8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66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895683" y="1039910"/>
            <a:ext cx="7102990" cy="418675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17810" y="1939984"/>
            <a:ext cx="650837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- это состояние души.  Он дарит детям тепло своего сердца. </a:t>
            </a:r>
          </a:p>
          <a:p>
            <a:pPr lvl="0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воспитателя - не просто труд. Это, прежде всего, способность к отречению, умение отдать всего себя, без остатка, видеть в этом свет. </a:t>
            </a:r>
          </a:p>
          <a:p>
            <a:pPr lvl="0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кто будет воспитывать ребёнка, зависит его будущее, его мировоззрение, вся его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96" y="291882"/>
            <a:ext cx="4491947" cy="3137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4" y="4999856"/>
            <a:ext cx="1725338" cy="1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729" y="262005"/>
            <a:ext cx="8498542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indent="4445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 – это удивительная страна детства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стране детства каждый может преодолеть все невзгоды и неприятности, сделать мир ярким, красочным и интересным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42875" indent="4445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всё возможно, всё позволено. Здесь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скучное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неинтересное может показаться довольно весёлым и забавным.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2875" indent="4445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сочетает в себе компетентность, выдержку и терпение, доброжелательность, находчивость и умение дарить детям улыбку. Ведь, по меткому выражению Владимира Солоухина, «душа зябнет и каменеет без улыбки». А что нежнее, чем детская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душа? 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быть нежнее детской души? И первостепенная задача воспитателя – сберечь эту душу.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508" y="147626"/>
            <a:ext cx="8562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гуманный, демократический подход к процессу воспитания и обучения детей, осуществление психолого – педагогического обеспечения развития дошкольников и предоставление  всем детям одинаковых стартовых возможностей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253" y="2024219"/>
            <a:ext cx="8644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5775" algn="just">
              <a:spcBef>
                <a:spcPts val="150"/>
              </a:spcBef>
              <a:spcAft>
                <a:spcPts val="1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 детский сад это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и сплоченный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- единство непохожих, где каждый - уникальная личность, творящая, думающая, переживающая. Это тёплый дом, где царит семейная обстановка, где дети играют, слушают сказки, занимаются, трудятся, общаются. Воспитатели детсада находят дорожку в душу каждого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88" y="4603131"/>
            <a:ext cx="876931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>
              <a:spcBef>
                <a:spcPts val="150"/>
              </a:spcBef>
              <a:spcAft>
                <a:spcPts val="1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педагога,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имеют: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первую  квалификационную категорию.</a:t>
            </a:r>
          </a:p>
          <a:p>
            <a:pPr indent="571500" algn="just"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Дошкольное учреждение укомплектовано кадрами на 100 %. Высшее образование имеют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педагоги.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0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1298"/>
            <a:ext cx="9309846" cy="68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24706" y="541774"/>
            <a:ext cx="7974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- значит любить и уважать детей, проявлять к ним разумную требовательность и справедливость, ласку и чуткость, быть по-матерински добрым и строгим, великодушно относиться к их невинным шалостям. Это к тем, кому доверено воспитание подрастающего поколения, обращены слова : "...чтобы стать настоящим воспитателем детей, надо отдать им своё сердце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 И это наш  молодой педагогический состав.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341" y="5436042"/>
            <a:ext cx="180035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Киященко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Наталья Викторовна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ервая кв.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r="12017"/>
          <a:stretch/>
        </p:blipFill>
        <p:spPr>
          <a:xfrm>
            <a:off x="707444" y="2846548"/>
            <a:ext cx="1800358" cy="2589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8051" y="5436042"/>
            <a:ext cx="180035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Шатина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Алена Владимировна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ервая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r="9180"/>
          <a:stretch/>
        </p:blipFill>
        <p:spPr>
          <a:xfrm>
            <a:off x="6532423" y="2850098"/>
            <a:ext cx="1703408" cy="25859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2423" y="5436042"/>
            <a:ext cx="170340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Рычагова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Татьяна  Геннадьевна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первая кв.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76"/>
            <a:ext cx="1139536" cy="112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1584" r="1427" b="-1"/>
          <a:stretch/>
        </p:blipFill>
        <p:spPr>
          <a:xfrm>
            <a:off x="3669333" y="2846548"/>
            <a:ext cx="1804310" cy="23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skukinet.shop/upload/crop/6383140700-n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5" y="0"/>
            <a:ext cx="1700213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skukinet.shop/upload/crop/6383140700-n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7" y="-1"/>
            <a:ext cx="1700213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0.u-mama.ru/ede/958/f14/ed3aa9853c3f2ebb3b8c75075fdda35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17" y="4362451"/>
            <a:ext cx="202450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22" y="92598"/>
            <a:ext cx="8982671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педагогов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учреждения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rgbClr val="003399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наши педагоги  неоднократно награждались: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Почетными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Министерства образования и науки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письмами и почетными грамотами  Департамента 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Кузбасса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Почетными  грамотами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 Кемеровской области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Совета народных депутатов Междуреченского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благодарностью и почетными грамотами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Междуреченского</a:t>
            </a:r>
            <a:r>
              <a:rPr lang="ru-RU" dirty="0">
                <a:ln>
                  <a:solidFill>
                    <a:srgbClr val="003399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лагодарственными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письмами и почетными грамотами  муниципального казенного 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образованием Междуреченского городского округа»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1" y="5610226"/>
            <a:ext cx="1139536" cy="11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8620" y="3590837"/>
            <a:ext cx="20527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Шатина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Алена Владимировна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первая кв.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584" r="1427" b="-1"/>
          <a:stretch/>
        </p:blipFill>
        <p:spPr>
          <a:xfrm>
            <a:off x="322923" y="1100270"/>
            <a:ext cx="1804310" cy="2350094"/>
          </a:xfrm>
          <a:prstGeom prst="rect">
            <a:avLst/>
          </a:prstGeom>
        </p:spPr>
      </p:pic>
      <p:pic>
        <p:nvPicPr>
          <p:cNvPr id="11" name="Рисунок 10" descr="F:\фото 29\Screenshot_2023-08-29-08-38-22-347_com.whatsapp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417" r="376" b="33833"/>
          <a:stretch/>
        </p:blipFill>
        <p:spPr bwMode="auto">
          <a:xfrm>
            <a:off x="3143159" y="338174"/>
            <a:ext cx="3241114" cy="2615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09831"/>
              </p:ext>
            </p:extLst>
          </p:nvPr>
        </p:nvGraphicFramePr>
        <p:xfrm>
          <a:off x="3049375" y="3142604"/>
          <a:ext cx="3368172" cy="275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6" imgW="7429466" imgH="5143500" progId="AcroExch.Document.DC">
                  <p:embed/>
                </p:oleObj>
              </mc:Choice>
              <mc:Fallback>
                <p:oleObj name="Acrobat Document" r:id="rId6" imgW="7429466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9375" y="3142604"/>
                        <a:ext cx="3368172" cy="2751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5058"/>
              </p:ext>
            </p:extLst>
          </p:nvPr>
        </p:nvGraphicFramePr>
        <p:xfrm>
          <a:off x="6523576" y="338174"/>
          <a:ext cx="1885486" cy="266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8" imgW="5667119" imgH="8019810" progId="AcroExch.Document.DC">
                  <p:embed/>
                </p:oleObj>
              </mc:Choice>
              <mc:Fallback>
                <p:oleObj name="Acrobat Document" r:id="rId8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3576" y="338174"/>
                        <a:ext cx="1885486" cy="266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76" y="3059394"/>
            <a:ext cx="2022218" cy="27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3996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r="12017"/>
          <a:stretch/>
        </p:blipFill>
        <p:spPr>
          <a:xfrm>
            <a:off x="134453" y="162882"/>
            <a:ext cx="2069262" cy="29762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4452" y="3139146"/>
            <a:ext cx="203958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Киященко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Наталья Викторовна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ервая кв.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35" y="202939"/>
            <a:ext cx="2132967" cy="3018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67" y="181948"/>
            <a:ext cx="2121147" cy="2999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60" y="273830"/>
            <a:ext cx="2242389" cy="3085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4" y="3139146"/>
            <a:ext cx="2434376" cy="3349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69" y="3149996"/>
            <a:ext cx="2406004" cy="3310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12" y="3164396"/>
            <a:ext cx="2395538" cy="32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r="9180"/>
          <a:stretch/>
        </p:blipFill>
        <p:spPr>
          <a:xfrm>
            <a:off x="168945" y="279919"/>
            <a:ext cx="2359650" cy="3582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945" y="3741575"/>
            <a:ext cx="234198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Рычагова 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Татьяна  Геннадьевна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dirty="0" smtClean="0">
                <a:ln w="0"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первая кв. категория</a:t>
            </a:r>
            <a:endParaRPr lang="ru-RU" sz="1000" dirty="0">
              <a:ln w="0"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39" y="260872"/>
            <a:ext cx="2630866" cy="3620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96" y="279918"/>
            <a:ext cx="2603183" cy="358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39" y="3429000"/>
            <a:ext cx="2453389" cy="3376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98" y="220202"/>
            <a:ext cx="2646580" cy="3641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1" y="3429000"/>
            <a:ext cx="2472829" cy="34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2587/e13b0fc2-a211-4c58-9b26-a6dca9bd27e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352697" y="1554482"/>
            <a:ext cx="8438606" cy="347471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0883" y="2968675"/>
            <a:ext cx="6104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33CC"/>
                </a:solidFill>
                <a:latin typeface="Arial Unicode MS" panose="020B0604020202020204" pitchFamily="34" charset="-128"/>
                <a:cs typeface="Aharoni" panose="02010803020104030203" pitchFamily="2" charset="-79"/>
              </a:rPr>
              <a:t>СПАСИБО ЗА ВНИМАНИЕ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8514"/>
            <a:ext cx="4491947" cy="31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peelOff"/>
      </p:transition>
    </mc:Choice>
    <mc:Fallback xmlns="">
      <p:transition spd="slow" advClick="0" advTm="18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229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Aharoni</vt:lpstr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102</cp:revision>
  <dcterms:created xsi:type="dcterms:W3CDTF">2019-03-06T10:43:17Z</dcterms:created>
  <dcterms:modified xsi:type="dcterms:W3CDTF">2023-08-29T09:52:08Z</dcterms:modified>
</cp:coreProperties>
</file>