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76.xml" ContentType="application/vnd.openxmlformats-officedocument.presentationml.slide+xml"/>
  <Override PartName="/ppt/slides/slide94.xml" ContentType="application/vnd.openxmlformats-officedocument.presentationml.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83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slides/slide72.xml" ContentType="application/vnd.openxmlformats-officedocument.presentationml.slide+xml"/>
  <Override PartName="/ppt/slides/slide90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s/slide79.xml" ContentType="application/vnd.openxmlformats-officedocument.presentationml.slide+xml"/>
  <Override PartName="/ppt/slides/slide99.xml" ContentType="application/vnd.openxmlformats-officedocument.presentationml.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68.xml" ContentType="application/vnd.openxmlformats-officedocument.presentationml.slide+xml"/>
  <Override PartName="/ppt/slides/slide77.xml" ContentType="application/vnd.openxmlformats-officedocument.presentationml.slide+xml"/>
  <Override PartName="/ppt/slides/slide88.xml" ContentType="application/vnd.openxmlformats-officedocument.presentationml.slide+xml"/>
  <Override PartName="/ppt/slides/slide9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s/slide66.xml" ContentType="application/vnd.openxmlformats-officedocument.presentationml.slide+xml"/>
  <Override PartName="/ppt/slides/slide75.xml" ContentType="application/vnd.openxmlformats-officedocument.presentationml.slide+xml"/>
  <Override PartName="/ppt/slides/slide86.xml" ContentType="application/vnd.openxmlformats-officedocument.presentationml.slide+xml"/>
  <Override PartName="/ppt/slides/slide9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slides/slide9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s/slide71.xml" ContentType="application/vnd.openxmlformats-officedocument.presentationml.slide+xml"/>
  <Override PartName="/ppt/slides/slide80.xml" ContentType="application/vnd.openxmlformats-officedocument.presentationml.slide+xml"/>
  <Override PartName="/ppt/slides/slide82.xml" ContentType="application/vnd.openxmlformats-officedocument.presentationml.slide+xml"/>
  <Override PartName="/ppt/slides/slide9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89.xml" ContentType="application/vnd.openxmlformats-officedocument.presentationml.slide+xml"/>
  <Override PartName="/ppt/slides/slide98.xml" ContentType="application/vnd.openxmlformats-officedocument.presentationml.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ppt/slides/slide78.xml" ContentType="application/vnd.openxmlformats-officedocument.presentationml.slide+xml"/>
  <Override PartName="/ppt/slides/slide87.xml" ContentType="application/vnd.openxmlformats-officedocument.presentationml.slide+xml"/>
  <Override PartName="/ppt/slides/slide96.xml" ContentType="application/vnd.openxmlformats-officedocument.presentationml.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85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s/slide92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Override PartName="/ppt/slides/slide100.xml" ContentType="application/vnd.openxmlformats-officedocument.presentationml.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03" r:id="rId3"/>
    <p:sldId id="383" r:id="rId4"/>
    <p:sldId id="364" r:id="rId5"/>
    <p:sldId id="338" r:id="rId6"/>
    <p:sldId id="340" r:id="rId7"/>
    <p:sldId id="343" r:id="rId8"/>
    <p:sldId id="348" r:id="rId9"/>
    <p:sldId id="337" r:id="rId10"/>
    <p:sldId id="349" r:id="rId11"/>
    <p:sldId id="350" r:id="rId12"/>
    <p:sldId id="304" r:id="rId13"/>
    <p:sldId id="305" r:id="rId14"/>
    <p:sldId id="258" r:id="rId15"/>
    <p:sldId id="351" r:id="rId16"/>
    <p:sldId id="378" r:id="rId17"/>
    <p:sldId id="377" r:id="rId18"/>
    <p:sldId id="352" r:id="rId19"/>
    <p:sldId id="259" r:id="rId20"/>
    <p:sldId id="260" r:id="rId21"/>
    <p:sldId id="261" r:id="rId22"/>
    <p:sldId id="272" r:id="rId23"/>
    <p:sldId id="273" r:id="rId24"/>
    <p:sldId id="262" r:id="rId25"/>
    <p:sldId id="263" r:id="rId26"/>
    <p:sldId id="379" r:id="rId27"/>
    <p:sldId id="274" r:id="rId28"/>
    <p:sldId id="353" r:id="rId29"/>
    <p:sldId id="372" r:id="rId30"/>
    <p:sldId id="354" r:id="rId31"/>
    <p:sldId id="264" r:id="rId32"/>
    <p:sldId id="275" r:id="rId33"/>
    <p:sldId id="265" r:id="rId34"/>
    <p:sldId id="276" r:id="rId35"/>
    <p:sldId id="355" r:id="rId36"/>
    <p:sldId id="380" r:id="rId37"/>
    <p:sldId id="356" r:id="rId38"/>
    <p:sldId id="357" r:id="rId39"/>
    <p:sldId id="359" r:id="rId40"/>
    <p:sldId id="358" r:id="rId41"/>
    <p:sldId id="360" r:id="rId42"/>
    <p:sldId id="331" r:id="rId43"/>
    <p:sldId id="268" r:id="rId44"/>
    <p:sldId id="362" r:id="rId45"/>
    <p:sldId id="361" r:id="rId46"/>
    <p:sldId id="374" r:id="rId47"/>
    <p:sldId id="375" r:id="rId48"/>
    <p:sldId id="267" r:id="rId49"/>
    <p:sldId id="328" r:id="rId50"/>
    <p:sldId id="346" r:id="rId51"/>
    <p:sldId id="345" r:id="rId52"/>
    <p:sldId id="333" r:id="rId53"/>
    <p:sldId id="363" r:id="rId54"/>
    <p:sldId id="332" r:id="rId55"/>
    <p:sldId id="334" r:id="rId56"/>
    <p:sldId id="335" r:id="rId57"/>
    <p:sldId id="336" r:id="rId58"/>
    <p:sldId id="330" r:id="rId59"/>
    <p:sldId id="311" r:id="rId60"/>
    <p:sldId id="271" r:id="rId61"/>
    <p:sldId id="347" r:id="rId62"/>
    <p:sldId id="269" r:id="rId63"/>
    <p:sldId id="381" r:id="rId64"/>
    <p:sldId id="376" r:id="rId65"/>
    <p:sldId id="373" r:id="rId66"/>
    <p:sldId id="266" r:id="rId67"/>
    <p:sldId id="382" r:id="rId68"/>
    <p:sldId id="280" r:id="rId69"/>
    <p:sldId id="277" r:id="rId70"/>
    <p:sldId id="285" r:id="rId71"/>
    <p:sldId id="278" r:id="rId72"/>
    <p:sldId id="284" r:id="rId73"/>
    <p:sldId id="283" r:id="rId74"/>
    <p:sldId id="302" r:id="rId75"/>
    <p:sldId id="384" r:id="rId76"/>
    <p:sldId id="365" r:id="rId77"/>
    <p:sldId id="366" r:id="rId78"/>
    <p:sldId id="367" r:id="rId79"/>
    <p:sldId id="368" r:id="rId80"/>
    <p:sldId id="369" r:id="rId81"/>
    <p:sldId id="371" r:id="rId82"/>
    <p:sldId id="370" r:id="rId83"/>
    <p:sldId id="306" r:id="rId84"/>
    <p:sldId id="308" r:id="rId85"/>
    <p:sldId id="309" r:id="rId86"/>
    <p:sldId id="321" r:id="rId87"/>
    <p:sldId id="314" r:id="rId88"/>
    <p:sldId id="323" r:id="rId89"/>
    <p:sldId id="318" r:id="rId90"/>
    <p:sldId id="320" r:id="rId91"/>
    <p:sldId id="324" r:id="rId92"/>
    <p:sldId id="326" r:id="rId93"/>
    <p:sldId id="322" r:id="rId94"/>
    <p:sldId id="327" r:id="rId95"/>
    <p:sldId id="329" r:id="rId96"/>
    <p:sldId id="310" r:id="rId97"/>
    <p:sldId id="312" r:id="rId98"/>
    <p:sldId id="316" r:id="rId99"/>
    <p:sldId id="325" r:id="rId100"/>
    <p:sldId id="319" r:id="rId101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218" autoAdjust="0"/>
    <p:restoredTop sz="94660"/>
  </p:normalViewPr>
  <p:slideViewPr>
    <p:cSldViewPr snapToGrid="0">
      <p:cViewPr varScale="1">
        <p:scale>
          <a:sx n="82" d="100"/>
          <a:sy n="82" d="100"/>
        </p:scale>
        <p:origin x="-114" y="-53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71A935D7-610A-462E-AF7A-EE17D65CAC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xmlns="" id="{D61E4790-85EF-4FC7-9049-ACE39F87BC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xmlns="" id="{23B9DA51-A279-4943-A6C7-ECB57FD37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F661B-D2FD-4445-BF21-616570762BD3}" type="datetimeFigureOut">
              <a:rPr lang="ru-RU" smtClean="0"/>
              <a:pPr/>
              <a:t>17.03.2026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CEF076DD-DD00-41AF-8EA9-2ED4E5A5A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E4DBDF4F-5D26-48A0-BC02-9D2FB5569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E2291-10ED-4A82-8089-F16C45666B68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21090269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7D106C61-34D4-4609-A32C-E287111C9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0653EB65-3BFC-43B6-87B1-2BFB99FE5C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xmlns="" id="{3E0511F6-300D-40E1-8050-29FF75380B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F661B-D2FD-4445-BF21-616570762BD3}" type="datetimeFigureOut">
              <a:rPr lang="ru-RU" smtClean="0"/>
              <a:pPr/>
              <a:t>17.03.2026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ADBF6317-04B9-4BAB-851F-135612D91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8012F3B3-24D3-40F2-B392-154E77F37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E2291-10ED-4A82-8089-F16C45666B68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2311370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4A8D89CC-0220-41EA-918B-77E7C0717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xmlns="" id="{14F27EF0-D33C-4C28-87E0-8363071AC1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xmlns="" id="{A357C227-4D9D-4DEE-A138-AF4C4E6117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F661B-D2FD-4445-BF21-616570762BD3}" type="datetimeFigureOut">
              <a:rPr lang="ru-RU" smtClean="0"/>
              <a:pPr/>
              <a:t>17.03.2026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B04CD797-777E-4987-8D5F-79E1D60E0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E71459CC-0270-40A4-96DA-02BD2555D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E2291-10ED-4A82-8089-F16C45666B68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3550784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87750C11-4E5D-41F0-8113-EDBECC441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BAAF03E8-A1F1-4237-AA79-208EA13E9F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xmlns="" id="{160F3F0B-9938-4A35-B818-ECEE8E1194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xmlns="" id="{11FD7B08-CEB6-4F30-ABC7-105CEE2955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F661B-D2FD-4445-BF21-616570762BD3}" type="datetimeFigureOut">
              <a:rPr lang="ru-RU" smtClean="0"/>
              <a:pPr/>
              <a:t>17.03.2026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xmlns="" id="{00C2BBA0-C7D2-4D22-A4DE-E9118D470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xmlns="" id="{1D095560-E170-4C9D-9684-EAA16CA0F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E2291-10ED-4A82-8089-F16C45666B68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46155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EB34C71F-51EB-4C81-A33A-2894A78B0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xmlns="" id="{902FF2F3-0758-4E9B-8EEC-FB8E790A8E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xmlns="" id="{CDE16073-5091-4ECA-9CF5-D1DF003752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xmlns="" id="{CEC58631-8744-49BE-9203-FD057827E9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xmlns="" id="{DD6CBE2B-C118-43E7-8EC9-C7DC433C51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xmlns="" id="{AF803F84-2D8F-473A-AF55-E0B32FC33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F661B-D2FD-4445-BF21-616570762BD3}" type="datetimeFigureOut">
              <a:rPr lang="ru-RU" smtClean="0"/>
              <a:pPr/>
              <a:t>17.03.2026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xmlns="" id="{99E60659-3E1D-4012-814F-C3170A7D7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xmlns="" id="{3541ED35-488A-4E20-AD91-6A262E7DF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E2291-10ED-4A82-8089-F16C45666B68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2888021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79668B13-287F-4695-ADCF-ADD327D1F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xmlns="" id="{E00A0C2E-774E-4555-A408-731199DEA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F661B-D2FD-4445-BF21-616570762BD3}" type="datetimeFigureOut">
              <a:rPr lang="ru-RU" smtClean="0"/>
              <a:pPr/>
              <a:t>17.03.2026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xmlns="" id="{66169765-714F-42C7-91B7-AA53A71C0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xmlns="" id="{42A8506D-92CA-4784-B297-5A32B8DDE8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E2291-10ED-4A82-8089-F16C45666B68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3171935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xmlns="" id="{E0DF7703-F6CC-4BA1-B9B5-A742C4623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F661B-D2FD-4445-BF21-616570762BD3}" type="datetimeFigureOut">
              <a:rPr lang="ru-RU" smtClean="0"/>
              <a:pPr/>
              <a:t>17.03.2026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xmlns="" id="{AE7B56A0-BFE1-44E1-86D5-651154BD1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xmlns="" id="{3DFC656B-FC18-4BBD-A040-8E922C050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E2291-10ED-4A82-8089-F16C45666B68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3513218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51E923E4-511D-4318-82E4-71128A66C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6E2067D3-D987-414D-A436-00F20CB91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xmlns="" id="{6DA06E07-F56E-4F0D-9688-24EC3A0F24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xmlns="" id="{E1F7F611-655A-4FFB-A371-5D3979B9D9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F661B-D2FD-4445-BF21-616570762BD3}" type="datetimeFigureOut">
              <a:rPr lang="ru-RU" smtClean="0"/>
              <a:pPr/>
              <a:t>17.03.2026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xmlns="" id="{BF7A8CBB-1656-45FE-97B6-D61754D25E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xmlns="" id="{F455273C-F100-4721-AE43-5251E0331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E2291-10ED-4A82-8089-F16C45666B68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2267426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B31C1A3D-E6FE-4D98-9F15-CBC233553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xmlns="" id="{7CB42228-117D-4665-AF29-2EAC6F18C5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xmlns="" id="{4CC4A993-FB90-4334-8DE8-DB700ACB96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xmlns="" id="{F9B6B9CF-A5DF-444E-A3F0-5FEEB69759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F661B-D2FD-4445-BF21-616570762BD3}" type="datetimeFigureOut">
              <a:rPr lang="ru-RU" smtClean="0"/>
              <a:pPr/>
              <a:t>17.03.2026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xmlns="" id="{2108448F-D606-4A0C-AE1C-69350FE1F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xmlns="" id="{BDC828D7-374F-424C-AEB4-22AD4892DC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E2291-10ED-4A82-8089-F16C45666B68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2544344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783B2ADE-2F94-42D5-8314-8BB41ADEF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xmlns="" id="{48347F5C-D52D-4831-B439-81C9F1216A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xmlns="" id="{E98AE549-994D-4110-8DC7-21FF961B9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F661B-D2FD-4445-BF21-616570762BD3}" type="datetimeFigureOut">
              <a:rPr lang="ru-RU" smtClean="0"/>
              <a:pPr/>
              <a:t>17.03.2026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4AF8A4DB-BAD8-4903-9D42-CB7C6F6D3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4BB57F4F-94F7-4A4A-AA20-0CABF846E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E2291-10ED-4A82-8089-F16C45666B68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3034007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xmlns="" id="{AE3CB5CD-F618-493B-985D-A43772F38C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xmlns="" id="{81EF36BE-C6C7-4C74-9871-AAC6590FCF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xmlns="" id="{5791507B-3841-4F06-96C6-9432FB92C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F661B-D2FD-4445-BF21-616570762BD3}" type="datetimeFigureOut">
              <a:rPr lang="ru-RU" smtClean="0"/>
              <a:pPr/>
              <a:t>17.03.2026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B96CD5C8-6C02-40FA-B2D9-A440DA507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5A6FB2A5-0468-4E12-ADD6-EC98C2A98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E2291-10ED-4A82-8089-F16C45666B68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517658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D76D18B3-6C1B-48B3-923E-568C17BF2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xmlns="" id="{64E55B61-AA2A-4064-A1F7-6CC8A1FE8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xmlns="" id="{2CA9C8DD-4603-463E-96EC-8096890A53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3F661B-D2FD-4445-BF21-616570762BD3}" type="datetimeFigureOut">
              <a:rPr lang="ru-RU" smtClean="0"/>
              <a:pPr/>
              <a:t>17.03.2026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xmlns="" id="{8CECD4EF-51F7-48F9-BEFB-B2E4FBC368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xmlns="" id="{DCEE94AF-3C98-4B1F-9B6B-625D737079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BE2291-10ED-4A82-8089-F16C45666B68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xmlns="" val="537910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5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1.jpe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DCDCE59E-68B8-42B7-9B0C-0A40D901FC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7019" y="0"/>
            <a:ext cx="48541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28440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BE566CB4-FD1F-4592-9E6D-0A018FE006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986" y="258544"/>
            <a:ext cx="10974028" cy="60269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75838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F38FF67E-D737-4461-9486-EF0CD6929AAE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94087" y="94391"/>
            <a:ext cx="10003824" cy="66692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131618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514EDAAC-6BD0-47A1-9638-E82C33D255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6468" y="110196"/>
            <a:ext cx="9019111" cy="65881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693015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A1221F16-1959-417E-8802-854116C164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23516" y="90616"/>
            <a:ext cx="4722464" cy="6553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xmlns="" id="{AC63F87F-F4E3-4572-A42C-65FD6EAC185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859" b="29249"/>
          <a:stretch/>
        </p:blipFill>
        <p:spPr>
          <a:xfrm>
            <a:off x="235002" y="192008"/>
            <a:ext cx="5473820" cy="63121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591047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AB7E6089-52E6-4C70-A9C3-77D0B10A29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139" b="4024"/>
          <a:stretch/>
        </p:blipFill>
        <p:spPr>
          <a:xfrm>
            <a:off x="7156106" y="106699"/>
            <a:ext cx="3841407" cy="66445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BDD6AC33-3B9C-4875-A2AE-0A00E79E99C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3494" y="168868"/>
            <a:ext cx="5212506" cy="65824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4205815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9C6F90C9-F884-447B-A4ED-3F5849C672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37583" y="179666"/>
            <a:ext cx="4329738" cy="64986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4B7CC169-28E2-40F2-87DF-8C01A315F13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267"/>
          <a:stretch/>
        </p:blipFill>
        <p:spPr>
          <a:xfrm>
            <a:off x="930876" y="179666"/>
            <a:ext cx="4549608" cy="66685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8998290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EC2C8FB0-8D5F-45A7-953B-13FCC3B65F3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3183" b="2462"/>
          <a:stretch/>
        </p:blipFill>
        <p:spPr>
          <a:xfrm>
            <a:off x="6565557" y="34364"/>
            <a:ext cx="4129733" cy="68236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6169673C-2750-4CEA-8AE9-83260CF324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096" y="17182"/>
            <a:ext cx="4804542" cy="6568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303322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EFF79D71-F6A6-4C01-BBB5-9001CD53041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219" r="13245"/>
          <a:stretch/>
        </p:blipFill>
        <p:spPr>
          <a:xfrm>
            <a:off x="403654" y="0"/>
            <a:ext cx="5445211" cy="65305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4EFBEF5E-6FD7-44D3-B884-29447F25A6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98" y="116635"/>
            <a:ext cx="5692347" cy="64139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1662657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863D79AB-9E30-4D74-AA8F-64653CF1FC88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1898" y="131806"/>
            <a:ext cx="4200380" cy="64296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058869DA-2EE0-479D-829B-B56AFDF1E2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78957"/>
            <a:ext cx="5011346" cy="670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468719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16866CAB-C768-4E0A-97A3-957A0E8740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9859" y="166957"/>
            <a:ext cx="8798011" cy="65847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6175410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2D4AA1F5-9EF8-4792-8260-AA52A668F8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9328" y="86496"/>
            <a:ext cx="8913341" cy="66850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4191653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64AC2070-8C9B-4E86-839A-915FA8D70292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02258" y="58693"/>
            <a:ext cx="8987481" cy="67406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630639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3458CC9E-8137-4B9C-B17C-B11607633A4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709" b="35646"/>
          <a:stretch/>
        </p:blipFill>
        <p:spPr>
          <a:xfrm>
            <a:off x="-82378" y="271849"/>
            <a:ext cx="12003504" cy="60383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6412254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2D372BDE-67C4-4B57-8CE8-B24892ADB55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2969"/>
          <a:stretch/>
        </p:blipFill>
        <p:spPr>
          <a:xfrm>
            <a:off x="160744" y="2"/>
            <a:ext cx="11870510" cy="68579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42707174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64DCF828-4988-4D7C-95E1-A19A343DB9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652" y="692840"/>
            <a:ext cx="4042234" cy="5714153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7CA9C92B-FD58-4C2C-B37F-C4E11FBD1D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67588" y="692838"/>
            <a:ext cx="4042235" cy="5721643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xmlns="" id="{6D853233-6E3F-40C7-8792-ED7113BD2CD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89526" y="692838"/>
            <a:ext cx="4042235" cy="5714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581345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ED86AFD5-0E18-43C3-A0E2-A5353B620E1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79546" y="736127"/>
            <a:ext cx="4080500" cy="5770289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6D5D2905-6AE0-4255-BFEF-66B52970B5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64531" y="736127"/>
            <a:ext cx="4081945" cy="5770290"/>
          </a:xfrm>
          <a:prstGeom prst="rect">
            <a:avLst/>
          </a:prstGeom>
        </p:spPr>
      </p:pic>
      <p:pic>
        <p:nvPicPr>
          <p:cNvPr id="9" name="Рисунок 8">
            <a:extLst>
              <a:ext uri="{FF2B5EF4-FFF2-40B4-BE49-F238E27FC236}">
                <a16:creationId xmlns:a16="http://schemas.microsoft.com/office/drawing/2014/main" xmlns="" id="{5DBF2A24-EB6A-4EE0-8904-E88FA4AA7B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10054" y="736127"/>
            <a:ext cx="4081946" cy="5770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029690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903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C8743EC2-DFAF-4E30-A16E-86EEC0CBF7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03563"/>
            <a:ext cx="4003496" cy="5659394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0EC47BAF-AE3C-44E8-8521-EC36328EC488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133587" y="597173"/>
            <a:ext cx="4003496" cy="5663654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53D72679-AA28-4333-8E67-482FC5C05230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233643" y="576649"/>
            <a:ext cx="4033338" cy="5703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176905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223D1222-927E-4850-B1B9-B4E83A630B8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28" t="51772" r="4858" b="2943"/>
          <a:stretch/>
        </p:blipFill>
        <p:spPr>
          <a:xfrm>
            <a:off x="1115683" y="18656"/>
            <a:ext cx="9659408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287238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3AC3D05C-9220-4A40-BD59-4C2A88FE47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156" y="109151"/>
            <a:ext cx="8852929" cy="66396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7087655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B375FA4B-11A0-4DE4-A4A2-B19BEA218F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271" y="150340"/>
            <a:ext cx="11657457" cy="65573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0239414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03EEB4F2-C1A4-4385-8FE9-69921A35B46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93334" y="51999"/>
            <a:ext cx="9005330" cy="6753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4061568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0F50E728-A6B2-4174-9C50-595D1F499F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4887" y="37514"/>
            <a:ext cx="10791375" cy="68204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9454098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BC9B9B64-DD86-4574-8144-612D47F5497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5546" y="0"/>
            <a:ext cx="10416283" cy="69441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5359941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1498768E-03F8-41F2-8F3C-2BF0A63D740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0877" y="71893"/>
            <a:ext cx="10057943" cy="67142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0994678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2830"/>
            <a:ext cx="12191999" cy="685799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1A6413DA-E595-48AD-A949-44572A23BB09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29729" y="118800"/>
            <a:ext cx="9868930" cy="65547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5923157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DB390DF8-6F84-492C-8DFD-0E162B32EDD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9492" y="-1"/>
            <a:ext cx="1028812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9571333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8637AEB7-99D0-491A-951D-0C6757CF94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55" t="26585" r="49692" b="562"/>
          <a:stretch/>
        </p:blipFill>
        <p:spPr>
          <a:xfrm>
            <a:off x="2784389" y="104238"/>
            <a:ext cx="5741773" cy="67537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625313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05E46C34-F532-4717-A07B-96398C4F5C8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245"/>
          <a:stretch/>
        </p:blipFill>
        <p:spPr>
          <a:xfrm>
            <a:off x="2515038" y="100034"/>
            <a:ext cx="6966714" cy="66579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4252758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F189C433-4460-4548-84C3-1955AA4B0B6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6951" y="139012"/>
            <a:ext cx="8773297" cy="65799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41567993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941813A9-EDC5-4963-9BAD-B0EE50E4CD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3530" y="104966"/>
            <a:ext cx="10284939" cy="68405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9170340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567C676F-539F-4F6C-8C75-666295611F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0637" y="-57665"/>
            <a:ext cx="10291017" cy="68579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420209156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xmlns="" id="{596F2606-DD8A-4CC5-91A6-56ECDF73B9D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3212" y="83690"/>
            <a:ext cx="10058399" cy="66906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3300199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8A87AF08-374B-4CE1-82A1-AB6AC0049A8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0599" y="38099"/>
            <a:ext cx="10210800" cy="6781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2254287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1D7EC515-C1AA-4981-B79C-BE8BDDC5EE0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2090" y="125057"/>
            <a:ext cx="9948948" cy="66078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0623877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F189C433-4460-4548-84C3-1955AA4B0B6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6951" y="139012"/>
            <a:ext cx="8773297" cy="65799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43712155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16D8EAAE-3457-4C0C-9D78-930A311B3E9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2664" y="130529"/>
            <a:ext cx="9932472" cy="65969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21310827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DC17874F-D988-4D6E-9502-802C867F7EB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5988" y="136370"/>
            <a:ext cx="9900021" cy="65852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89325240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7E5CDAA7-455F-4D3B-A032-5A315DA98DD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67979" y="89493"/>
            <a:ext cx="10056040" cy="66790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99138964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77B9D5A0-1949-4AFA-AE83-C6DFF4C48B2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67962"/>
            <a:ext cx="9053384" cy="67900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405479860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ED357100-CA85-41E3-83E2-8FD4ADF93AA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2108" y="173516"/>
            <a:ext cx="9803027" cy="65109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405652316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A557D0C3-A092-4236-907F-8F6168E7972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48053" y="106567"/>
            <a:ext cx="4318272" cy="64878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940DFF18-1FB1-455E-9022-719A5EF7E0D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5675" y="222321"/>
            <a:ext cx="4318272" cy="62649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3979039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819436E4-4308-449C-9899-527AF689663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43" t="17778" r="19813" b="48468"/>
          <a:stretch/>
        </p:blipFill>
        <p:spPr>
          <a:xfrm>
            <a:off x="1524000" y="70223"/>
            <a:ext cx="8534400" cy="671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740618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DFB5C862-41E7-41A3-9CE4-12BB75557777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8390" y="345988"/>
            <a:ext cx="10604746" cy="5962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0320553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A8D7B6E4-B1D9-4C0C-A82B-A395CD2BA6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195648"/>
            <a:ext cx="8373762" cy="6280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8733085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46D16E1C-33D6-4243-BDB9-E1828A4267B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24250" y="187753"/>
            <a:ext cx="4861869" cy="64824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03618558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84F78C06-1177-4B22-81E3-9574A6D830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19200" y="48775"/>
            <a:ext cx="9959546" cy="66234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62673708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6A5F681B-3BD8-44DB-BAB4-3F3BA1D09D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5815" y="0"/>
            <a:ext cx="10312176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29850358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63B7126E-6751-41A6-A7CF-3D3035EDD43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89903" y="127686"/>
            <a:ext cx="8567351" cy="64255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1534337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645" y="0"/>
            <a:ext cx="12222645" cy="68752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87FFAEE4-CD4E-4EBC-827C-0D84E100E98E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78807" y="135924"/>
            <a:ext cx="9879227" cy="65861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99351450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C645B0F9-B7E3-49BC-BFCD-203EC6BB9F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06479" y="123141"/>
            <a:ext cx="8779040" cy="66117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07368792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5E9EC9CB-927F-4B6C-A128-6C88E3569EB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157" y="119104"/>
            <a:ext cx="9929684" cy="66197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47826801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268E0F08-959A-4E22-8F1F-13FA75445AC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59489" y="131650"/>
            <a:ext cx="8530717" cy="64380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75618563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52B19E38-2D91-47BE-BC65-B37932F4F2B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7736" y="82938"/>
            <a:ext cx="9905637" cy="65608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3527175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E2FCF16E-C14D-4581-8796-5DDBE75DD21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1729" y="109152"/>
            <a:ext cx="8608541" cy="64564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06870360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F32EBE69-C47B-4C71-9023-733741D7C8B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91397" y="113612"/>
            <a:ext cx="9946159" cy="66307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85439766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5B60F616-0B67-4BD0-A635-40889EFEB2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70" b="4641"/>
          <a:stretch/>
        </p:blipFill>
        <p:spPr>
          <a:xfrm>
            <a:off x="1202724" y="123568"/>
            <a:ext cx="9993312" cy="62718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98492418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5CE8E1F8-0239-4C20-A38D-C965383D4FB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79373" y="146737"/>
            <a:ext cx="8752701" cy="65645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426007075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DB12423C-C42A-465A-B3E4-4401E4904503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62963" y="109151"/>
            <a:ext cx="9666072" cy="64440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6575756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9098D33C-4C81-4787-B144-572DD858D02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6650" y="79055"/>
            <a:ext cx="10068748" cy="65053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85900380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19969FE8-A6D1-4438-BA98-2361C9CAC601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24000" y="101942"/>
            <a:ext cx="8872151" cy="66541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33531618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C62FC08F-C6C6-496A-A2A7-A22CF71B10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6078" y="0"/>
            <a:ext cx="10359843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17216864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6099DE73-EAD1-407D-8C0C-C1BFBC70BB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73" y="106859"/>
            <a:ext cx="9145319" cy="65615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2233112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87FA75DD-7147-42B5-976D-198E1FA6D8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6416" y="148798"/>
            <a:ext cx="8767357" cy="65604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8500423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07E3A533-8488-4B6B-8C95-DD5617846F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655" b="24564"/>
          <a:stretch/>
        </p:blipFill>
        <p:spPr>
          <a:xfrm>
            <a:off x="3525795" y="95680"/>
            <a:ext cx="4935751" cy="66666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170395419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AFBE873B-18B4-4759-B1E4-17D5692378C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19" t="5055" r="7674" b="62362"/>
          <a:stretch/>
        </p:blipFill>
        <p:spPr>
          <a:xfrm>
            <a:off x="336933" y="325958"/>
            <a:ext cx="11339253" cy="6206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0359698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AFBE873B-18B4-4759-B1E4-17D5692378C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19" t="37417" r="7674" b="3173"/>
          <a:stretch/>
        </p:blipFill>
        <p:spPr>
          <a:xfrm>
            <a:off x="2471350" y="0"/>
            <a:ext cx="7026877" cy="7012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9695290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FD0EBFD7-BB60-4200-9095-81CBA2F53C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16908" y="0"/>
            <a:ext cx="91440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442819817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763F4F21-F7D8-47CD-A77B-F3F8A6946BB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822" b="21010"/>
          <a:stretch/>
        </p:blipFill>
        <p:spPr>
          <a:xfrm>
            <a:off x="115328" y="530150"/>
            <a:ext cx="11961341" cy="56667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03373424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5B91D8B9-C965-4D41-BCDF-D874B1950F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307" y="233477"/>
            <a:ext cx="12101384" cy="63910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800151319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853B9840-9F10-423A-9507-AFD0327AC6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265048848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C5C494AE-583F-4A91-A3D0-E9AF2669A3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5537329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A5324B3F-A2EE-42DA-B0D1-2F25B948F5D3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8757" y="35010"/>
            <a:ext cx="10234484" cy="68229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608810498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F5BD1594-0D2B-476D-A0D9-6370898C2DB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1949" y="0"/>
            <a:ext cx="10288102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675461218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A65EA278-69C6-43D8-AD5C-CDFB4C26C5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1665" y="123566"/>
            <a:ext cx="8814486" cy="66108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438043786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BB5F662D-2EA4-434E-8330-912ABBEF17C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59" r="15405"/>
          <a:stretch/>
        </p:blipFill>
        <p:spPr>
          <a:xfrm>
            <a:off x="650790" y="156849"/>
            <a:ext cx="10563248" cy="65443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66714347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9AD72931-1473-401F-A8B3-590A441907D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1304" y="106365"/>
            <a:ext cx="9969390" cy="66452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84335368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9C2D2E17-801E-4EF9-A224-ECFE46E39A9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47873" y="77258"/>
            <a:ext cx="9518981" cy="65006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624988309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B80AEC2F-7074-419E-B5F4-3A485B01263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/>
          <a:srcRect r="5475"/>
          <a:stretch/>
        </p:blipFill>
        <p:spPr>
          <a:xfrm>
            <a:off x="1397343" y="213681"/>
            <a:ext cx="8883478" cy="62653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342761473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0E0D0C1B-95C3-4403-ABAE-216D40DB122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99681" y="158984"/>
            <a:ext cx="9592636" cy="63942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111097233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D1C44612-6710-401A-91A6-5299E72128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8140" y="185350"/>
            <a:ext cx="8649730" cy="64872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434541225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5ACB0452-18CF-496A-964A-1D44C412AD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15414" y="123279"/>
            <a:ext cx="9559677" cy="6372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023069314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FCE29429-FC80-4BEA-8123-948065CF23A3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88754" y="68953"/>
            <a:ext cx="8642642" cy="64670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694413860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7E3470B4-AC47-457D-BF53-6B3F085CCA43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48713" y="98853"/>
            <a:ext cx="8880389" cy="66602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366593704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127E0CF1-8D9E-4AD3-B7CE-AB104BF31C7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" t="2587" r="877"/>
          <a:stretch/>
        </p:blipFill>
        <p:spPr>
          <a:xfrm>
            <a:off x="467425" y="307052"/>
            <a:ext cx="10678370" cy="62438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4105886096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B9F1887E-F66F-4988-8794-B4D63454F81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5764" y="133496"/>
            <a:ext cx="9323999" cy="65910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381230908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D8FEC23E-FB54-4F7E-BF28-9927A10141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427"/>
          <a:stretch/>
        </p:blipFill>
        <p:spPr>
          <a:xfrm>
            <a:off x="1779373" y="160638"/>
            <a:ext cx="8155459" cy="65367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724879526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D1E984BF-ED8C-4830-861B-7FC90ABD1B6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7824" y="129970"/>
            <a:ext cx="9896350" cy="65980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536774413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E3089549-5266-4B12-A39D-2E6163F4CC6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47567" y="133864"/>
            <a:ext cx="8592065" cy="64440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926487914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90CBFAB6-FB26-41B0-9DAA-E9F5FE55C58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0130" y="203885"/>
            <a:ext cx="11467070" cy="64502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296223226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C42C0C4D-07D7-4A5C-BB31-A9F60D48723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0107" y="117901"/>
            <a:ext cx="11491785" cy="64641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96043262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942C0875-55B3-419B-A165-68365BAADF2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157" y="119104"/>
            <a:ext cx="9929684" cy="66197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62598648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CF0768EA-FC0F-4A82-A796-D25E68D780A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12616" y="294720"/>
            <a:ext cx="9402010" cy="62685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338760714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A40FC6EE-E8E3-4313-A02F-9A8EC70DDB3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2874" y="106579"/>
            <a:ext cx="11166250" cy="66448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904105124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19213546-BFE6-4060-9C76-D2E71650080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77607" y="197529"/>
            <a:ext cx="7366610" cy="63062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911271660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xmlns="" id="{98A3CE3C-D4DA-4F3B-BF1E-203847CF561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57" t="10401" r="3153" b="6636"/>
          <a:stretch/>
        </p:blipFill>
        <p:spPr>
          <a:xfrm>
            <a:off x="1202724" y="119799"/>
            <a:ext cx="9646508" cy="66183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29720097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xmlns="" id="{5DAE35D3-2C2A-4E94-83B8-9D09DC17E363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7257" y="113613"/>
            <a:ext cx="9731975" cy="64879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315030208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7BE32055-BAB2-4111-A24E-5D7267B661C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2777" y="123567"/>
            <a:ext cx="4864195" cy="65005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xmlns="" id="{02D607FA-50D8-4776-B50D-8CA15C62F5E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78379" y="97138"/>
            <a:ext cx="4997793" cy="66637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138286054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04F59A46-845F-4883-A35E-3BC0F72CAAD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73388" y="157665"/>
            <a:ext cx="9814741" cy="65426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47005570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>
            <a:extLst>
              <a:ext uri="{FF2B5EF4-FFF2-40B4-BE49-F238E27FC236}">
                <a16:creationId xmlns:a16="http://schemas.microsoft.com/office/drawing/2014/main" xmlns="" id="{230C0F25-1664-49B3-A95F-2FF2A411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xmlns="" id="{83F3C54C-F345-4223-9988-75D925F47BD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9695" y="111145"/>
            <a:ext cx="9952607" cy="66357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05781435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2370</TotalTime>
  <Words>0</Words>
  <Application>Microsoft Office PowerPoint</Application>
  <PresentationFormat>Произвольный</PresentationFormat>
  <Paragraphs>0</Paragraphs>
  <Slides>100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100</vt:i4>
      </vt:variant>
    </vt:vector>
  </HeadingPairs>
  <TitlesOfParts>
    <vt:vector size="101" baseType="lpstr">
      <vt:lpstr>Тема Office</vt:lpstr>
      <vt:lpstr>Слайд 1</vt:lpstr>
      <vt:lpstr>Слайд 2</vt:lpstr>
      <vt:lpstr>Слайд 3</vt:lpstr>
      <vt:lpstr>Слайд 4</vt:lpstr>
      <vt:lpstr>Слайд 5</vt:lpstr>
      <vt:lpstr>Слайд 6</vt:lpstr>
      <vt:lpstr>Слайд 7</vt:lpstr>
      <vt:lpstr>Слайд 8</vt:lpstr>
      <vt:lpstr>Слайд 9</vt:lpstr>
      <vt:lpstr>Слайд 10</vt:lpstr>
      <vt:lpstr>Слайд 11</vt:lpstr>
      <vt:lpstr>Слайд 12</vt:lpstr>
      <vt:lpstr>Слайд 13</vt:lpstr>
      <vt:lpstr>Слайд 14</vt:lpstr>
      <vt:lpstr>Слайд 15</vt:lpstr>
      <vt:lpstr>Слайд 16</vt:lpstr>
      <vt:lpstr>Слайд 17</vt:lpstr>
      <vt:lpstr>Слайд 18</vt:lpstr>
      <vt:lpstr>Слайд 19</vt:lpstr>
      <vt:lpstr>Слайд 20</vt:lpstr>
      <vt:lpstr>Слайд 21</vt:lpstr>
      <vt:lpstr>Слайд 22</vt:lpstr>
      <vt:lpstr>Слайд 23</vt:lpstr>
      <vt:lpstr>Слайд 24</vt:lpstr>
      <vt:lpstr>Слайд 25</vt:lpstr>
      <vt:lpstr>Слайд 26</vt:lpstr>
      <vt:lpstr>Слайд 27</vt:lpstr>
      <vt:lpstr>Слайд 28</vt:lpstr>
      <vt:lpstr>Слайд 29</vt:lpstr>
      <vt:lpstr>Слайд 30</vt:lpstr>
      <vt:lpstr>Слайд 31</vt:lpstr>
      <vt:lpstr>Слайд 32</vt:lpstr>
      <vt:lpstr>Слайд 33</vt:lpstr>
      <vt:lpstr>Слайд 34</vt:lpstr>
      <vt:lpstr>Слайд 35</vt:lpstr>
      <vt:lpstr>Слайд 36</vt:lpstr>
      <vt:lpstr>Слайд 37</vt:lpstr>
      <vt:lpstr>Слайд 38</vt:lpstr>
      <vt:lpstr>Слайд 39</vt:lpstr>
      <vt:lpstr>Слайд 40</vt:lpstr>
      <vt:lpstr>Слайд 41</vt:lpstr>
      <vt:lpstr>Слайд 42</vt:lpstr>
      <vt:lpstr>Слайд 43</vt:lpstr>
      <vt:lpstr>Слайд 44</vt:lpstr>
      <vt:lpstr>Слайд 45</vt:lpstr>
      <vt:lpstr>Слайд 46</vt:lpstr>
      <vt:lpstr>Слайд 47</vt:lpstr>
      <vt:lpstr>Слайд 48</vt:lpstr>
      <vt:lpstr>Слайд 49</vt:lpstr>
      <vt:lpstr>Слайд 50</vt:lpstr>
      <vt:lpstr>Слайд 51</vt:lpstr>
      <vt:lpstr>Слайд 52</vt:lpstr>
      <vt:lpstr>Слайд 53</vt:lpstr>
      <vt:lpstr>Слайд 54</vt:lpstr>
      <vt:lpstr>Слайд 55</vt:lpstr>
      <vt:lpstr>Слайд 56</vt:lpstr>
      <vt:lpstr>Слайд 57</vt:lpstr>
      <vt:lpstr>Слайд 58</vt:lpstr>
      <vt:lpstr>Слайд 59</vt:lpstr>
      <vt:lpstr>Слайд 60</vt:lpstr>
      <vt:lpstr>Слайд 61</vt:lpstr>
      <vt:lpstr>Слайд 62</vt:lpstr>
      <vt:lpstr>Слайд 63</vt:lpstr>
      <vt:lpstr>Слайд 64</vt:lpstr>
      <vt:lpstr>Слайд 65</vt:lpstr>
      <vt:lpstr>Слайд 66</vt:lpstr>
      <vt:lpstr>Слайд 67</vt:lpstr>
      <vt:lpstr>Слайд 68</vt:lpstr>
      <vt:lpstr>Слайд 69</vt:lpstr>
      <vt:lpstr>Слайд 70</vt:lpstr>
      <vt:lpstr>Слайд 71</vt:lpstr>
      <vt:lpstr>Слайд 72</vt:lpstr>
      <vt:lpstr>Слайд 73</vt:lpstr>
      <vt:lpstr>Слайд 74</vt:lpstr>
      <vt:lpstr>Слайд 75</vt:lpstr>
      <vt:lpstr>Слайд 76</vt:lpstr>
      <vt:lpstr>Слайд 77</vt:lpstr>
      <vt:lpstr>Слайд 78</vt:lpstr>
      <vt:lpstr>Слайд 79</vt:lpstr>
      <vt:lpstr>Слайд 80</vt:lpstr>
      <vt:lpstr>Слайд 81</vt:lpstr>
      <vt:lpstr>Слайд 82</vt:lpstr>
      <vt:lpstr>Слайд 83</vt:lpstr>
      <vt:lpstr>Слайд 84</vt:lpstr>
      <vt:lpstr>Слайд 85</vt:lpstr>
      <vt:lpstr>Слайд 86</vt:lpstr>
      <vt:lpstr>Слайд 87</vt:lpstr>
      <vt:lpstr>Слайд 88</vt:lpstr>
      <vt:lpstr>Слайд 89</vt:lpstr>
      <vt:lpstr>Слайд 90</vt:lpstr>
      <vt:lpstr>Слайд 91</vt:lpstr>
      <vt:lpstr>Слайд 92</vt:lpstr>
      <vt:lpstr>Слайд 93</vt:lpstr>
      <vt:lpstr>Слайд 94</vt:lpstr>
      <vt:lpstr>Слайд 95</vt:lpstr>
      <vt:lpstr>Слайд 96</vt:lpstr>
      <vt:lpstr>Слайд 97</vt:lpstr>
      <vt:lpstr>Слайд 98</vt:lpstr>
      <vt:lpstr>Слайд 99</vt:lpstr>
      <vt:lpstr>Слайд 100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Лидия Гюнтер</dc:creator>
  <cp:lastModifiedBy>User</cp:lastModifiedBy>
  <cp:revision>76</cp:revision>
  <dcterms:created xsi:type="dcterms:W3CDTF">2026-02-17T08:47:28Z</dcterms:created>
  <dcterms:modified xsi:type="dcterms:W3CDTF">2026-03-17T06:27:25Z</dcterms:modified>
</cp:coreProperties>
</file>